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6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5"/>
  </p:notesMasterIdLst>
  <p:sldIdLst>
    <p:sldId id="256" r:id="rId9"/>
    <p:sldId id="264" r:id="rId10"/>
    <p:sldId id="349" r:id="rId11"/>
    <p:sldId id="350" r:id="rId12"/>
    <p:sldId id="270" r:id="rId13"/>
    <p:sldId id="32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A5F05F-CBB9-4AE2-89DB-F9EE6B545140}" v="6" dt="2022-12-13T15:27:56.575"/>
    <p1510:client id="{CCB04EE7-041D-41DD-8762-C05FA05F4686}" v="14" dt="2022-12-13T14:01:17.3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76640" autoAdjust="0"/>
  </p:normalViewPr>
  <p:slideViewPr>
    <p:cSldViewPr snapToGrid="0">
      <p:cViewPr varScale="1">
        <p:scale>
          <a:sx n="63" d="100"/>
          <a:sy n="63" d="100"/>
        </p:scale>
        <p:origin x="10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CCB04EE7-041D-41DD-8762-C05FA05F4686}"/>
    <pc:docChg chg="undo redo custSel addSld delSld modSld">
      <pc:chgData name="Class, Caleb" userId="81c01ea6-bccc-4178-af5e-bb84e88c284b" providerId="ADAL" clId="{CCB04EE7-041D-41DD-8762-C05FA05F4686}" dt="2022-12-13T14:01:17.322" v="520" actId="20577"/>
      <pc:docMkLst>
        <pc:docMk/>
      </pc:docMkLst>
      <pc:sldChg chg="modSp mod">
        <pc:chgData name="Class, Caleb" userId="81c01ea6-bccc-4178-af5e-bb84e88c284b" providerId="ADAL" clId="{CCB04EE7-041D-41DD-8762-C05FA05F4686}" dt="2022-12-12T20:26:06.878" v="45" actId="20577"/>
        <pc:sldMkLst>
          <pc:docMk/>
          <pc:sldMk cId="2831391183" sldId="256"/>
        </pc:sldMkLst>
        <pc:spChg chg="mod">
          <ac:chgData name="Class, Caleb" userId="81c01ea6-bccc-4178-af5e-bb84e88c284b" providerId="ADAL" clId="{CCB04EE7-041D-41DD-8762-C05FA05F4686}" dt="2022-12-12T20:26:01.451" v="29" actId="20577"/>
          <ac:spMkLst>
            <pc:docMk/>
            <pc:sldMk cId="2831391183" sldId="256"/>
            <ac:spMk id="2" creationId="{818070E7-5673-4DEE-BBC0-CE9F022A4A7A}"/>
          </ac:spMkLst>
        </pc:spChg>
        <pc:spChg chg="mod">
          <ac:chgData name="Class, Caleb" userId="81c01ea6-bccc-4178-af5e-bb84e88c284b" providerId="ADAL" clId="{CCB04EE7-041D-41DD-8762-C05FA05F4686}" dt="2022-12-12T20:26:06.878" v="45" actId="20577"/>
          <ac:spMkLst>
            <pc:docMk/>
            <pc:sldMk cId="2831391183" sldId="256"/>
            <ac:spMk id="3" creationId="{10E32FE9-BCC4-4D7A-A04B-6B5B6C7527E8}"/>
          </ac:spMkLst>
        </pc:spChg>
      </pc:sldChg>
      <pc:sldChg chg="del">
        <pc:chgData name="Class, Caleb" userId="81c01ea6-bccc-4178-af5e-bb84e88c284b" providerId="ADAL" clId="{CCB04EE7-041D-41DD-8762-C05FA05F4686}" dt="2022-12-12T20:26:23.215" v="50" actId="47"/>
        <pc:sldMkLst>
          <pc:docMk/>
          <pc:sldMk cId="2539756950" sldId="263"/>
        </pc:sldMkLst>
      </pc:sldChg>
      <pc:sldChg chg="addSp delSp modSp mod modClrScheme delAnim chgLayout">
        <pc:chgData name="Class, Caleb" userId="81c01ea6-bccc-4178-af5e-bb84e88c284b" providerId="ADAL" clId="{CCB04EE7-041D-41DD-8762-C05FA05F4686}" dt="2022-12-12T20:57:25.197" v="432" actId="12"/>
        <pc:sldMkLst>
          <pc:docMk/>
          <pc:sldMk cId="503590368" sldId="264"/>
        </pc:sldMkLst>
        <pc:spChg chg="mod ord">
          <ac:chgData name="Class, Caleb" userId="81c01ea6-bccc-4178-af5e-bb84e88c284b" providerId="ADAL" clId="{CCB04EE7-041D-41DD-8762-C05FA05F4686}" dt="2022-12-12T20:27:35.236" v="113" actId="20577"/>
          <ac:spMkLst>
            <pc:docMk/>
            <pc:sldMk cId="503590368" sldId="264"/>
            <ac:spMk id="2" creationId="{0FF1B01D-D48E-43CF-B013-87867430B478}"/>
          </ac:spMkLst>
        </pc:spChg>
        <pc:spChg chg="add mod ord">
          <ac:chgData name="Class, Caleb" userId="81c01ea6-bccc-4178-af5e-bb84e88c284b" providerId="ADAL" clId="{CCB04EE7-041D-41DD-8762-C05FA05F4686}" dt="2022-12-12T20:57:25.197" v="432" actId="12"/>
          <ac:spMkLst>
            <pc:docMk/>
            <pc:sldMk cId="503590368" sldId="264"/>
            <ac:spMk id="3" creationId="{C5C5498B-4600-B63E-03B8-FD7DEF970B88}"/>
          </ac:spMkLst>
        </pc:spChg>
        <pc:spChg chg="mod ord">
          <ac:chgData name="Class, Caleb" userId="81c01ea6-bccc-4178-af5e-bb84e88c284b" providerId="ADAL" clId="{CCB04EE7-041D-41DD-8762-C05FA05F4686}" dt="2022-12-12T20:26:45.507" v="58" actId="700"/>
          <ac:spMkLst>
            <pc:docMk/>
            <pc:sldMk cId="503590368" sldId="264"/>
            <ac:spMk id="9" creationId="{DD3C249F-908D-40C3-838E-451F885928FC}"/>
          </ac:spMkLst>
        </pc:spChg>
        <pc:spChg chg="del">
          <ac:chgData name="Class, Caleb" userId="81c01ea6-bccc-4178-af5e-bb84e88c284b" providerId="ADAL" clId="{CCB04EE7-041D-41DD-8762-C05FA05F4686}" dt="2022-12-12T20:26:34.973" v="55" actId="478"/>
          <ac:spMkLst>
            <pc:docMk/>
            <pc:sldMk cId="503590368" sldId="264"/>
            <ac:spMk id="12" creationId="{4BC75C6F-6A78-420A-89A9-5D0FC594D4E9}"/>
          </ac:spMkLst>
        </pc:spChg>
        <pc:spChg chg="del">
          <ac:chgData name="Class, Caleb" userId="81c01ea6-bccc-4178-af5e-bb84e88c284b" providerId="ADAL" clId="{CCB04EE7-041D-41DD-8762-C05FA05F4686}" dt="2022-12-12T20:26:36.757" v="57" actId="478"/>
          <ac:spMkLst>
            <pc:docMk/>
            <pc:sldMk cId="503590368" sldId="264"/>
            <ac:spMk id="13" creationId="{7F97D9C8-5E32-4D3F-889E-11C884EE88B1}"/>
          </ac:spMkLst>
        </pc:spChg>
        <pc:grpChg chg="del">
          <ac:chgData name="Class, Caleb" userId="81c01ea6-bccc-4178-af5e-bb84e88c284b" providerId="ADAL" clId="{CCB04EE7-041D-41DD-8762-C05FA05F4686}" dt="2022-12-12T20:26:33.317" v="54" actId="478"/>
          <ac:grpSpMkLst>
            <pc:docMk/>
            <pc:sldMk cId="503590368" sldId="264"/>
            <ac:grpSpMk id="14" creationId="{A43D03BF-36DE-4D88-8AF7-2194D016F6EB}"/>
          </ac:grpSpMkLst>
        </pc:grpChg>
        <pc:picChg chg="del">
          <ac:chgData name="Class, Caleb" userId="81c01ea6-bccc-4178-af5e-bb84e88c284b" providerId="ADAL" clId="{CCB04EE7-041D-41DD-8762-C05FA05F4686}" dt="2022-12-12T20:26:35.546" v="56" actId="478"/>
          <ac:picMkLst>
            <pc:docMk/>
            <pc:sldMk cId="503590368" sldId="264"/>
            <ac:picMk id="11" creationId="{BAF7C9C1-577D-48F7-8397-80568A2484F0}"/>
          </ac:picMkLst>
        </pc:picChg>
      </pc:sldChg>
      <pc:sldChg chg="del">
        <pc:chgData name="Class, Caleb" userId="81c01ea6-bccc-4178-af5e-bb84e88c284b" providerId="ADAL" clId="{CCB04EE7-041D-41DD-8762-C05FA05F4686}" dt="2022-12-12T20:30:28.883" v="138" actId="47"/>
        <pc:sldMkLst>
          <pc:docMk/>
          <pc:sldMk cId="4237579684" sldId="265"/>
        </pc:sldMkLst>
      </pc:sldChg>
      <pc:sldChg chg="del">
        <pc:chgData name="Class, Caleb" userId="81c01ea6-bccc-4178-af5e-bb84e88c284b" providerId="ADAL" clId="{CCB04EE7-041D-41DD-8762-C05FA05F4686}" dt="2022-12-12T20:28:53.656" v="118" actId="47"/>
        <pc:sldMkLst>
          <pc:docMk/>
          <pc:sldMk cId="2842908964" sldId="266"/>
        </pc:sldMkLst>
      </pc:sldChg>
      <pc:sldChg chg="del">
        <pc:chgData name="Class, Caleb" userId="81c01ea6-bccc-4178-af5e-bb84e88c284b" providerId="ADAL" clId="{CCB04EE7-041D-41DD-8762-C05FA05F4686}" dt="2022-12-12T20:28:54.715" v="119" actId="47"/>
        <pc:sldMkLst>
          <pc:docMk/>
          <pc:sldMk cId="1813963048" sldId="267"/>
        </pc:sldMkLst>
      </pc:sldChg>
      <pc:sldChg chg="del">
        <pc:chgData name="Class, Caleb" userId="81c01ea6-bccc-4178-af5e-bb84e88c284b" providerId="ADAL" clId="{CCB04EE7-041D-41DD-8762-C05FA05F4686}" dt="2022-12-12T20:28:56.667" v="120" actId="47"/>
        <pc:sldMkLst>
          <pc:docMk/>
          <pc:sldMk cId="1200051735" sldId="268"/>
        </pc:sldMkLst>
      </pc:sldChg>
      <pc:sldChg chg="del">
        <pc:chgData name="Class, Caleb" userId="81c01ea6-bccc-4178-af5e-bb84e88c284b" providerId="ADAL" clId="{CCB04EE7-041D-41DD-8762-C05FA05F4686}" dt="2022-12-12T20:28:58.377" v="121" actId="47"/>
        <pc:sldMkLst>
          <pc:docMk/>
          <pc:sldMk cId="891932526" sldId="269"/>
        </pc:sldMkLst>
      </pc:sldChg>
      <pc:sldChg chg="modSp mod">
        <pc:chgData name="Class, Caleb" userId="81c01ea6-bccc-4178-af5e-bb84e88c284b" providerId="ADAL" clId="{CCB04EE7-041D-41DD-8762-C05FA05F4686}" dt="2022-12-13T14:01:17.322" v="520" actId="20577"/>
        <pc:sldMkLst>
          <pc:docMk/>
          <pc:sldMk cId="1184760485" sldId="270"/>
        </pc:sldMkLst>
        <pc:spChg chg="mod">
          <ac:chgData name="Class, Caleb" userId="81c01ea6-bccc-4178-af5e-bb84e88c284b" providerId="ADAL" clId="{CCB04EE7-041D-41DD-8762-C05FA05F4686}" dt="2022-12-12T20:35:43.476" v="360" actId="20577"/>
          <ac:spMkLst>
            <pc:docMk/>
            <pc:sldMk cId="1184760485" sldId="270"/>
            <ac:spMk id="2" creationId="{A9F31363-9A13-4D9E-8B59-99B6AAC56C3E}"/>
          </ac:spMkLst>
        </pc:spChg>
        <pc:graphicFrameChg chg="mod">
          <ac:chgData name="Class, Caleb" userId="81c01ea6-bccc-4178-af5e-bb84e88c284b" providerId="ADAL" clId="{CCB04EE7-041D-41DD-8762-C05FA05F4686}" dt="2022-12-13T14:01:17.322" v="520" actId="20577"/>
          <ac:graphicFrameMkLst>
            <pc:docMk/>
            <pc:sldMk cId="1184760485" sldId="270"/>
            <ac:graphicFrameMk id="7" creationId="{1FAA5428-BD2A-4DC0-865D-7BCFAFE04F8B}"/>
          </ac:graphicFrameMkLst>
        </pc:graphicFrameChg>
      </pc:sldChg>
      <pc:sldChg chg="del">
        <pc:chgData name="Class, Caleb" userId="81c01ea6-bccc-4178-af5e-bb84e88c284b" providerId="ADAL" clId="{CCB04EE7-041D-41DD-8762-C05FA05F4686}" dt="2022-12-12T20:29:12.960" v="125" actId="47"/>
        <pc:sldMkLst>
          <pc:docMk/>
          <pc:sldMk cId="4201788044" sldId="310"/>
        </pc:sldMkLst>
      </pc:sldChg>
      <pc:sldChg chg="del">
        <pc:chgData name="Class, Caleb" userId="81c01ea6-bccc-4178-af5e-bb84e88c284b" providerId="ADAL" clId="{CCB04EE7-041D-41DD-8762-C05FA05F4686}" dt="2022-12-12T20:29:12.960" v="125" actId="47"/>
        <pc:sldMkLst>
          <pc:docMk/>
          <pc:sldMk cId="505845026" sldId="311"/>
        </pc:sldMkLst>
      </pc:sldChg>
      <pc:sldChg chg="del">
        <pc:chgData name="Class, Caleb" userId="81c01ea6-bccc-4178-af5e-bb84e88c284b" providerId="ADAL" clId="{CCB04EE7-041D-41DD-8762-C05FA05F4686}" dt="2022-12-12T20:29:12.960" v="125" actId="47"/>
        <pc:sldMkLst>
          <pc:docMk/>
          <pc:sldMk cId="901386864" sldId="312"/>
        </pc:sldMkLst>
      </pc:sldChg>
      <pc:sldChg chg="del">
        <pc:chgData name="Class, Caleb" userId="81c01ea6-bccc-4178-af5e-bb84e88c284b" providerId="ADAL" clId="{CCB04EE7-041D-41DD-8762-C05FA05F4686}" dt="2022-12-12T20:29:12.960" v="125" actId="47"/>
        <pc:sldMkLst>
          <pc:docMk/>
          <pc:sldMk cId="3409908802" sldId="313"/>
        </pc:sldMkLst>
      </pc:sldChg>
      <pc:sldChg chg="del">
        <pc:chgData name="Class, Caleb" userId="81c01ea6-bccc-4178-af5e-bb84e88c284b" providerId="ADAL" clId="{CCB04EE7-041D-41DD-8762-C05FA05F4686}" dt="2022-12-12T20:26:22.040" v="48" actId="47"/>
        <pc:sldMkLst>
          <pc:docMk/>
          <pc:sldMk cId="921151532" sldId="316"/>
        </pc:sldMkLst>
      </pc:sldChg>
      <pc:sldChg chg="del">
        <pc:chgData name="Class, Caleb" userId="81c01ea6-bccc-4178-af5e-bb84e88c284b" providerId="ADAL" clId="{CCB04EE7-041D-41DD-8762-C05FA05F4686}" dt="2022-12-12T20:29:12.960" v="125" actId="47"/>
        <pc:sldMkLst>
          <pc:docMk/>
          <pc:sldMk cId="2218501007" sldId="322"/>
        </pc:sldMkLst>
      </pc:sldChg>
      <pc:sldChg chg="del">
        <pc:chgData name="Class, Caleb" userId="81c01ea6-bccc-4178-af5e-bb84e88c284b" providerId="ADAL" clId="{CCB04EE7-041D-41DD-8762-C05FA05F4686}" dt="2022-12-12T20:29:12.960" v="125" actId="47"/>
        <pc:sldMkLst>
          <pc:docMk/>
          <pc:sldMk cId="1435933577" sldId="323"/>
        </pc:sldMkLst>
      </pc:sldChg>
      <pc:sldChg chg="del">
        <pc:chgData name="Class, Caleb" userId="81c01ea6-bccc-4178-af5e-bb84e88c284b" providerId="ADAL" clId="{CCB04EE7-041D-41DD-8762-C05FA05F4686}" dt="2022-12-12T20:29:12.960" v="125" actId="47"/>
        <pc:sldMkLst>
          <pc:docMk/>
          <pc:sldMk cId="1505407793" sldId="324"/>
        </pc:sldMkLst>
      </pc:sldChg>
      <pc:sldChg chg="modSp mod">
        <pc:chgData name="Class, Caleb" userId="81c01ea6-bccc-4178-af5e-bb84e88c284b" providerId="ADAL" clId="{CCB04EE7-041D-41DD-8762-C05FA05F4686}" dt="2022-12-12T20:35:48.193" v="361"/>
        <pc:sldMkLst>
          <pc:docMk/>
          <pc:sldMk cId="2770168942" sldId="325"/>
        </pc:sldMkLst>
        <pc:spChg chg="mod">
          <ac:chgData name="Class, Caleb" userId="81c01ea6-bccc-4178-af5e-bb84e88c284b" providerId="ADAL" clId="{CCB04EE7-041D-41DD-8762-C05FA05F4686}" dt="2022-12-12T20:35:48.193" v="361"/>
          <ac:spMkLst>
            <pc:docMk/>
            <pc:sldMk cId="2770168942" sldId="325"/>
            <ac:spMk id="2" creationId="{A9F31363-9A13-4D9E-8B59-99B6AAC56C3E}"/>
          </ac:spMkLst>
        </pc:spChg>
      </pc:sldChg>
      <pc:sldChg chg="del">
        <pc:chgData name="Class, Caleb" userId="81c01ea6-bccc-4178-af5e-bb84e88c284b" providerId="ADAL" clId="{CCB04EE7-041D-41DD-8762-C05FA05F4686}" dt="2022-12-12T20:26:22.584" v="49" actId="47"/>
        <pc:sldMkLst>
          <pc:docMk/>
          <pc:sldMk cId="590387116" sldId="326"/>
        </pc:sldMkLst>
      </pc:sldChg>
      <pc:sldChg chg="del">
        <pc:chgData name="Class, Caleb" userId="81c01ea6-bccc-4178-af5e-bb84e88c284b" providerId="ADAL" clId="{CCB04EE7-041D-41DD-8762-C05FA05F4686}" dt="2022-12-12T20:29:12.960" v="125" actId="47"/>
        <pc:sldMkLst>
          <pc:docMk/>
          <pc:sldMk cId="3781639628" sldId="334"/>
        </pc:sldMkLst>
      </pc:sldChg>
      <pc:sldChg chg="del">
        <pc:chgData name="Class, Caleb" userId="81c01ea6-bccc-4178-af5e-bb84e88c284b" providerId="ADAL" clId="{CCB04EE7-041D-41DD-8762-C05FA05F4686}" dt="2022-12-12T20:29:12.960" v="125" actId="47"/>
        <pc:sldMkLst>
          <pc:docMk/>
          <pc:sldMk cId="2382649550" sldId="335"/>
        </pc:sldMkLst>
      </pc:sldChg>
      <pc:sldChg chg="del">
        <pc:chgData name="Class, Caleb" userId="81c01ea6-bccc-4178-af5e-bb84e88c284b" providerId="ADAL" clId="{CCB04EE7-041D-41DD-8762-C05FA05F4686}" dt="2022-12-12T20:29:12.960" v="125" actId="47"/>
        <pc:sldMkLst>
          <pc:docMk/>
          <pc:sldMk cId="1381390280" sldId="336"/>
        </pc:sldMkLst>
      </pc:sldChg>
      <pc:sldChg chg="del">
        <pc:chgData name="Class, Caleb" userId="81c01ea6-bccc-4178-af5e-bb84e88c284b" providerId="ADAL" clId="{CCB04EE7-041D-41DD-8762-C05FA05F4686}" dt="2022-12-12T20:28:59.018" v="122" actId="47"/>
        <pc:sldMkLst>
          <pc:docMk/>
          <pc:sldMk cId="1745615175" sldId="337"/>
        </pc:sldMkLst>
      </pc:sldChg>
      <pc:sldChg chg="del">
        <pc:chgData name="Class, Caleb" userId="81c01ea6-bccc-4178-af5e-bb84e88c284b" providerId="ADAL" clId="{CCB04EE7-041D-41DD-8762-C05FA05F4686}" dt="2022-12-12T20:26:20.754" v="47" actId="47"/>
        <pc:sldMkLst>
          <pc:docMk/>
          <pc:sldMk cId="1521844281" sldId="342"/>
        </pc:sldMkLst>
      </pc:sldChg>
      <pc:sldChg chg="del">
        <pc:chgData name="Class, Caleb" userId="81c01ea6-bccc-4178-af5e-bb84e88c284b" providerId="ADAL" clId="{CCB04EE7-041D-41DD-8762-C05FA05F4686}" dt="2022-12-12T20:26:20.319" v="46" actId="47"/>
        <pc:sldMkLst>
          <pc:docMk/>
          <pc:sldMk cId="215182440" sldId="343"/>
        </pc:sldMkLst>
      </pc:sldChg>
      <pc:sldChg chg="add del">
        <pc:chgData name="Class, Caleb" userId="81c01ea6-bccc-4178-af5e-bb84e88c284b" providerId="ADAL" clId="{CCB04EE7-041D-41DD-8762-C05FA05F4686}" dt="2022-12-12T20:29:12.960" v="125" actId="47"/>
        <pc:sldMkLst>
          <pc:docMk/>
          <pc:sldMk cId="3101274411" sldId="348"/>
        </pc:sldMkLst>
      </pc:sldChg>
      <pc:sldChg chg="addSp delSp modSp add mod addAnim delAnim modAnim">
        <pc:chgData name="Class, Caleb" userId="81c01ea6-bccc-4178-af5e-bb84e88c284b" providerId="ADAL" clId="{CCB04EE7-041D-41DD-8762-C05FA05F4686}" dt="2022-12-13T13:46:04.527" v="517"/>
        <pc:sldMkLst>
          <pc:docMk/>
          <pc:sldMk cId="79472187" sldId="349"/>
        </pc:sldMkLst>
        <pc:spChg chg="add del mod">
          <ac:chgData name="Class, Caleb" userId="81c01ea6-bccc-4178-af5e-bb84e88c284b" providerId="ADAL" clId="{CCB04EE7-041D-41DD-8762-C05FA05F4686}" dt="2022-12-12T20:39:27.548" v="410" actId="21"/>
          <ac:spMkLst>
            <pc:docMk/>
            <pc:sldMk cId="79472187" sldId="349"/>
            <ac:spMk id="3" creationId="{097DCAAA-1956-07C0-D627-FBA6FBD5E52C}"/>
          </ac:spMkLst>
        </pc:spChg>
        <pc:spChg chg="add del mod">
          <ac:chgData name="Class, Caleb" userId="81c01ea6-bccc-4178-af5e-bb84e88c284b" providerId="ADAL" clId="{CCB04EE7-041D-41DD-8762-C05FA05F4686}" dt="2022-12-12T20:30:22.021" v="136" actId="478"/>
          <ac:spMkLst>
            <pc:docMk/>
            <pc:sldMk cId="79472187" sldId="349"/>
            <ac:spMk id="4" creationId="{90A4BC2F-068F-0F90-78BF-479E6463EAEA}"/>
          </ac:spMkLst>
        </pc:spChg>
        <pc:spChg chg="mod">
          <ac:chgData name="Class, Caleb" userId="81c01ea6-bccc-4178-af5e-bb84e88c284b" providerId="ADAL" clId="{CCB04EE7-041D-41DD-8762-C05FA05F4686}" dt="2022-12-13T13:37:28.489" v="455" actId="14100"/>
          <ac:spMkLst>
            <pc:docMk/>
            <pc:sldMk cId="79472187" sldId="349"/>
            <ac:spMk id="12" creationId="{4BC75C6F-6A78-420A-89A9-5D0FC594D4E9}"/>
          </ac:spMkLst>
        </pc:spChg>
        <pc:spChg chg="mod">
          <ac:chgData name="Class, Caleb" userId="81c01ea6-bccc-4178-af5e-bb84e88c284b" providerId="ADAL" clId="{CCB04EE7-041D-41DD-8762-C05FA05F4686}" dt="2022-12-13T13:37:35.375" v="457" actId="255"/>
          <ac:spMkLst>
            <pc:docMk/>
            <pc:sldMk cId="79472187" sldId="349"/>
            <ac:spMk id="13" creationId="{7F97D9C8-5E32-4D3F-889E-11C884EE88B1}"/>
          </ac:spMkLst>
        </pc:spChg>
        <pc:spChg chg="mod topLvl">
          <ac:chgData name="Class, Caleb" userId="81c01ea6-bccc-4178-af5e-bb84e88c284b" providerId="ADAL" clId="{CCB04EE7-041D-41DD-8762-C05FA05F4686}" dt="2022-12-13T13:45:54.507" v="515" actId="1076"/>
          <ac:spMkLst>
            <pc:docMk/>
            <pc:sldMk cId="79472187" sldId="349"/>
            <ac:spMk id="16" creationId="{9FF0FF85-B38A-4F66-9016-50744F1F5EDA}"/>
          </ac:spMkLst>
        </pc:spChg>
        <pc:grpChg chg="add del mod">
          <ac:chgData name="Class, Caleb" userId="81c01ea6-bccc-4178-af5e-bb84e88c284b" providerId="ADAL" clId="{CCB04EE7-041D-41DD-8762-C05FA05F4686}" dt="2022-12-13T13:45:04.737" v="472" actId="478"/>
          <ac:grpSpMkLst>
            <pc:docMk/>
            <pc:sldMk cId="79472187" sldId="349"/>
            <ac:grpSpMk id="14" creationId="{A43D03BF-36DE-4D88-8AF7-2194D016F6EB}"/>
          </ac:grpSpMkLst>
        </pc:grpChg>
        <pc:picChg chg="add del mod">
          <ac:chgData name="Class, Caleb" userId="81c01ea6-bccc-4178-af5e-bb84e88c284b" providerId="ADAL" clId="{CCB04EE7-041D-41DD-8762-C05FA05F4686}" dt="2022-12-13T13:45:00.967" v="470"/>
          <ac:picMkLst>
            <pc:docMk/>
            <pc:sldMk cId="79472187" sldId="349"/>
            <ac:picMk id="4" creationId="{4BA3D57A-77BB-0218-49B5-8C280F07B649}"/>
          </ac:picMkLst>
        </pc:picChg>
        <pc:picChg chg="add mod modCrop">
          <ac:chgData name="Class, Caleb" userId="81c01ea6-bccc-4178-af5e-bb84e88c284b" providerId="ADAL" clId="{CCB04EE7-041D-41DD-8762-C05FA05F4686}" dt="2022-12-13T13:45:54.507" v="515" actId="1076"/>
          <ac:picMkLst>
            <pc:docMk/>
            <pc:sldMk cId="79472187" sldId="349"/>
            <ac:picMk id="6" creationId="{3E736DF6-F091-553B-9006-F1158279514F}"/>
          </ac:picMkLst>
        </pc:picChg>
        <pc:picChg chg="mod">
          <ac:chgData name="Class, Caleb" userId="81c01ea6-bccc-4178-af5e-bb84e88c284b" providerId="ADAL" clId="{CCB04EE7-041D-41DD-8762-C05FA05F4686}" dt="2022-12-13T13:37:11.038" v="454" actId="1076"/>
          <ac:picMkLst>
            <pc:docMk/>
            <pc:sldMk cId="79472187" sldId="349"/>
            <ac:picMk id="11" creationId="{BAF7C9C1-577D-48F7-8397-80568A2484F0}"/>
          </ac:picMkLst>
        </pc:picChg>
        <pc:picChg chg="del mod topLvl">
          <ac:chgData name="Class, Caleb" userId="81c01ea6-bccc-4178-af5e-bb84e88c284b" providerId="ADAL" clId="{CCB04EE7-041D-41DD-8762-C05FA05F4686}" dt="2022-12-13T13:45:04.737" v="472" actId="478"/>
          <ac:picMkLst>
            <pc:docMk/>
            <pc:sldMk cId="79472187" sldId="349"/>
            <ac:picMk id="15" creationId="{936F5023-DDB3-4D21-AB6C-1973F0FDEBE3}"/>
          </ac:picMkLst>
        </pc:picChg>
      </pc:sldChg>
      <pc:sldChg chg="new del">
        <pc:chgData name="Class, Caleb" userId="81c01ea6-bccc-4178-af5e-bb84e88c284b" providerId="ADAL" clId="{CCB04EE7-041D-41DD-8762-C05FA05F4686}" dt="2022-12-12T20:26:28.839" v="52" actId="680"/>
        <pc:sldMkLst>
          <pc:docMk/>
          <pc:sldMk cId="4244602738" sldId="349"/>
        </pc:sldMkLst>
      </pc:sldChg>
      <pc:sldChg chg="addSp delSp modSp new mod modAnim">
        <pc:chgData name="Class, Caleb" userId="81c01ea6-bccc-4178-af5e-bb84e88c284b" providerId="ADAL" clId="{CCB04EE7-041D-41DD-8762-C05FA05F4686}" dt="2022-12-12T20:41:50.034" v="426" actId="166"/>
        <pc:sldMkLst>
          <pc:docMk/>
          <pc:sldMk cId="1884089576" sldId="350"/>
        </pc:sldMkLst>
        <pc:spChg chg="mod">
          <ac:chgData name="Class, Caleb" userId="81c01ea6-bccc-4178-af5e-bb84e88c284b" providerId="ADAL" clId="{CCB04EE7-041D-41DD-8762-C05FA05F4686}" dt="2022-12-12T20:39:23.692" v="409" actId="20577"/>
          <ac:spMkLst>
            <pc:docMk/>
            <pc:sldMk cId="1884089576" sldId="350"/>
            <ac:spMk id="2" creationId="{324F8263-3D43-A0D9-10B5-AE72511E150A}"/>
          </ac:spMkLst>
        </pc:spChg>
        <pc:spChg chg="del">
          <ac:chgData name="Class, Caleb" userId="81c01ea6-bccc-4178-af5e-bb84e88c284b" providerId="ADAL" clId="{CCB04EE7-041D-41DD-8762-C05FA05F4686}" dt="2022-12-12T20:39:32.300" v="413" actId="478"/>
          <ac:spMkLst>
            <pc:docMk/>
            <pc:sldMk cId="1884089576" sldId="350"/>
            <ac:spMk id="4" creationId="{15890642-FB48-DC85-FE85-D2380A00027D}"/>
          </ac:spMkLst>
        </pc:spChg>
        <pc:spChg chg="add mod ord">
          <ac:chgData name="Class, Caleb" userId="81c01ea6-bccc-4178-af5e-bb84e88c284b" providerId="ADAL" clId="{CCB04EE7-041D-41DD-8762-C05FA05F4686}" dt="2022-12-12T20:41:50.034" v="426" actId="166"/>
          <ac:spMkLst>
            <pc:docMk/>
            <pc:sldMk cId="1884089576" sldId="350"/>
            <ac:spMk id="6" creationId="{60F99DED-C19E-9D9F-C023-EB9B8FF17817}"/>
          </ac:spMkLst>
        </pc:spChg>
        <pc:spChg chg="add mod">
          <ac:chgData name="Class, Caleb" userId="81c01ea6-bccc-4178-af5e-bb84e88c284b" providerId="ADAL" clId="{CCB04EE7-041D-41DD-8762-C05FA05F4686}" dt="2022-12-12T20:41:17.090" v="415"/>
          <ac:spMkLst>
            <pc:docMk/>
            <pc:sldMk cId="1884089576" sldId="350"/>
            <ac:spMk id="8" creationId="{BB4243A5-F91D-07F0-5F61-46D658695111}"/>
          </ac:spMkLst>
        </pc:spChg>
        <pc:picChg chg="add mod">
          <ac:chgData name="Class, Caleb" userId="81c01ea6-bccc-4178-af5e-bb84e88c284b" providerId="ADAL" clId="{CCB04EE7-041D-41DD-8762-C05FA05F4686}" dt="2022-12-12T20:41:37.270" v="422" actId="1076"/>
          <ac:picMkLst>
            <pc:docMk/>
            <pc:sldMk cId="1884089576" sldId="350"/>
            <ac:picMk id="7" creationId="{EC664847-A0B8-266C-C313-BD119DC71B9E}"/>
          </ac:picMkLst>
        </pc:picChg>
      </pc:sldChg>
      <pc:sldMasterChg chg="addSldLayout delSldLayout">
        <pc:chgData name="Class, Caleb" userId="81c01ea6-bccc-4178-af5e-bb84e88c284b" providerId="ADAL" clId="{CCB04EE7-041D-41DD-8762-C05FA05F4686}" dt="2022-12-12T20:29:12.960" v="125" actId="47"/>
        <pc:sldMasterMkLst>
          <pc:docMk/>
          <pc:sldMasterMk cId="3696203135" sldId="2147483672"/>
        </pc:sldMasterMkLst>
        <pc:sldLayoutChg chg="add del">
          <pc:chgData name="Class, Caleb" userId="81c01ea6-bccc-4178-af5e-bb84e88c284b" providerId="ADAL" clId="{CCB04EE7-041D-41DD-8762-C05FA05F4686}" dt="2022-12-12T20:29:12.960" v="125" actId="47"/>
          <pc:sldLayoutMkLst>
            <pc:docMk/>
            <pc:sldMasterMk cId="3696203135" sldId="2147483672"/>
            <pc:sldLayoutMk cId="2849081871" sldId="2147483681"/>
          </pc:sldLayoutMkLst>
        </pc:sldLayoutChg>
        <pc:sldLayoutChg chg="del">
          <pc:chgData name="Class, Caleb" userId="81c01ea6-bccc-4178-af5e-bb84e88c284b" providerId="ADAL" clId="{CCB04EE7-041D-41DD-8762-C05FA05F4686}" dt="2022-12-12T20:29:12.960" v="125" actId="47"/>
          <pc:sldLayoutMkLst>
            <pc:docMk/>
            <pc:sldMasterMk cId="3696203135" sldId="2147483672"/>
            <pc:sldLayoutMk cId="3301002480" sldId="2147483682"/>
          </pc:sldLayoutMkLst>
        </pc:sldLayoutChg>
      </pc:sldMasterChg>
    </pc:docChg>
  </pc:docChgLst>
  <pc:docChgLst>
    <pc:chgData name="Class, Caleb" userId="81c01ea6-bccc-4178-af5e-bb84e88c284b" providerId="ADAL" clId="{2BA5F05F-CBB9-4AE2-89DB-F9EE6B545140}"/>
    <pc:docChg chg="undo custSel addSld delSld modSld">
      <pc:chgData name="Class, Caleb" userId="81c01ea6-bccc-4178-af5e-bb84e88c284b" providerId="ADAL" clId="{2BA5F05F-CBB9-4AE2-89DB-F9EE6B545140}" dt="2022-12-13T15:27:56.575" v="12"/>
      <pc:docMkLst>
        <pc:docMk/>
      </pc:docMkLst>
      <pc:sldChg chg="addSp delSp modSp mod">
        <pc:chgData name="Class, Caleb" userId="81c01ea6-bccc-4178-af5e-bb84e88c284b" providerId="ADAL" clId="{2BA5F05F-CBB9-4AE2-89DB-F9EE6B545140}" dt="2022-12-13T15:27:43.227" v="9"/>
        <pc:sldMkLst>
          <pc:docMk/>
          <pc:sldMk cId="503590368" sldId="264"/>
        </pc:sldMkLst>
        <pc:spChg chg="del">
          <ac:chgData name="Class, Caleb" userId="81c01ea6-bccc-4178-af5e-bb84e88c284b" providerId="ADAL" clId="{2BA5F05F-CBB9-4AE2-89DB-F9EE6B545140}" dt="2022-12-13T15:27:42.114" v="8" actId="478"/>
          <ac:spMkLst>
            <pc:docMk/>
            <pc:sldMk cId="503590368" sldId="264"/>
            <ac:spMk id="9" creationId="{DD3C249F-908D-40C3-838E-451F885928FC}"/>
          </ac:spMkLst>
        </pc:spChg>
        <pc:spChg chg="add mod">
          <ac:chgData name="Class, Caleb" userId="81c01ea6-bccc-4178-af5e-bb84e88c284b" providerId="ADAL" clId="{2BA5F05F-CBB9-4AE2-89DB-F9EE6B545140}" dt="2022-12-13T15:27:43.227" v="9"/>
          <ac:spMkLst>
            <pc:docMk/>
            <pc:sldMk cId="503590368" sldId="264"/>
            <ac:spMk id="10" creationId="{F8B90B46-72C9-4B33-9B84-0AC1B94D7123}"/>
          </ac:spMkLst>
        </pc:spChg>
        <pc:grpChg chg="mod">
          <ac:chgData name="Class, Caleb" userId="81c01ea6-bccc-4178-af5e-bb84e88c284b" providerId="ADAL" clId="{2BA5F05F-CBB9-4AE2-89DB-F9EE6B545140}" dt="2022-12-13T15:27:28.345" v="5"/>
          <ac:grpSpMkLst>
            <pc:docMk/>
            <pc:sldMk cId="503590368" sldId="264"/>
            <ac:grpSpMk id="7" creationId="{38896875-8716-4EB9-B639-9E57EA7C31E8}"/>
          </ac:grpSpMkLst>
        </pc:grpChg>
        <pc:inkChg chg="add del">
          <ac:chgData name="Class, Caleb" userId="81c01ea6-bccc-4178-af5e-bb84e88c284b" providerId="ADAL" clId="{2BA5F05F-CBB9-4AE2-89DB-F9EE6B545140}" dt="2022-12-13T15:27:29.150" v="7" actId="9405"/>
          <ac:inkMkLst>
            <pc:docMk/>
            <pc:sldMk cId="503590368" sldId="264"/>
            <ac:inkMk id="4" creationId="{3BEEBDBB-3B5A-4604-BCB6-7ECEB8CB085C}"/>
          </ac:inkMkLst>
        </pc:inkChg>
        <pc:inkChg chg="add del mod">
          <ac:chgData name="Class, Caleb" userId="81c01ea6-bccc-4178-af5e-bb84e88c284b" providerId="ADAL" clId="{2BA5F05F-CBB9-4AE2-89DB-F9EE6B545140}" dt="2022-12-13T15:27:28.735" v="6" actId="9405"/>
          <ac:inkMkLst>
            <pc:docMk/>
            <pc:sldMk cId="503590368" sldId="264"/>
            <ac:inkMk id="5" creationId="{39C0EC6A-9C2D-4D46-8618-39BAE8C53AAC}"/>
          </ac:inkMkLst>
        </pc:inkChg>
        <pc:inkChg chg="add del mod">
          <ac:chgData name="Class, Caleb" userId="81c01ea6-bccc-4178-af5e-bb84e88c284b" providerId="ADAL" clId="{2BA5F05F-CBB9-4AE2-89DB-F9EE6B545140}" dt="2022-12-13T15:27:28.345" v="5"/>
          <ac:inkMkLst>
            <pc:docMk/>
            <pc:sldMk cId="503590368" sldId="264"/>
            <ac:inkMk id="6" creationId="{03C8115F-FF72-4F1D-AC0E-0D306EECB876}"/>
          </ac:inkMkLst>
        </pc:inkChg>
      </pc:sldChg>
      <pc:sldChg chg="addSp modSp">
        <pc:chgData name="Class, Caleb" userId="81c01ea6-bccc-4178-af5e-bb84e88c284b" providerId="ADAL" clId="{2BA5F05F-CBB9-4AE2-89DB-F9EE6B545140}" dt="2022-12-13T15:27:56.575" v="12"/>
        <pc:sldMkLst>
          <pc:docMk/>
          <pc:sldMk cId="1884089576" sldId="350"/>
        </pc:sldMkLst>
        <pc:spChg chg="add mod">
          <ac:chgData name="Class, Caleb" userId="81c01ea6-bccc-4178-af5e-bb84e88c284b" providerId="ADAL" clId="{2BA5F05F-CBB9-4AE2-89DB-F9EE6B545140}" dt="2022-12-13T15:27:56.575" v="12"/>
          <ac:spMkLst>
            <pc:docMk/>
            <pc:sldMk cId="1884089576" sldId="350"/>
            <ac:spMk id="9" creationId="{61EE5EC7-1FE6-4CEC-91E9-2091591B2AD5}"/>
          </ac:spMkLst>
        </pc:spChg>
      </pc:sldChg>
      <pc:sldChg chg="add del">
        <pc:chgData name="Class, Caleb" userId="81c01ea6-bccc-4178-af5e-bb84e88c284b" providerId="ADAL" clId="{2BA5F05F-CBB9-4AE2-89DB-F9EE6B545140}" dt="2022-12-13T15:27:50.846" v="11"/>
        <pc:sldMkLst>
          <pc:docMk/>
          <pc:sldMk cId="3330396533" sldId="35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4D7AF2-6F54-4A14-9404-FBBBEACEF23F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</dgm:pt>
    <dgm:pt modelId="{A29F594B-15A2-4266-8EA2-558D5C7BD9E6}">
      <dgm:prSet phldrT="[Text]" custT="1"/>
      <dgm:spPr/>
      <dgm:t>
        <a:bodyPr/>
        <a:lstStyle/>
        <a:p>
          <a:r>
            <a:rPr lang="en-US" sz="1500" b="1" u="sng" dirty="0"/>
            <a:t>31 Dec, 2019 </a:t>
          </a:r>
        </a:p>
        <a:p>
          <a:r>
            <a:rPr lang="en-US" sz="1500" b="1" dirty="0"/>
            <a:t>Wuhan reports cluster of pneumonia cases</a:t>
          </a:r>
        </a:p>
      </dgm:t>
    </dgm:pt>
    <dgm:pt modelId="{EAC1AD8F-50D0-4812-8B98-CA8D4135F16D}" type="parTrans" cxnId="{D132AB10-4373-492D-AE8E-682E566C1F60}">
      <dgm:prSet/>
      <dgm:spPr/>
      <dgm:t>
        <a:bodyPr/>
        <a:lstStyle/>
        <a:p>
          <a:endParaRPr lang="en-US" sz="1500" b="1"/>
        </a:p>
      </dgm:t>
    </dgm:pt>
    <dgm:pt modelId="{072C51C1-8693-488F-B7F1-BCFD474E6869}" type="sibTrans" cxnId="{D132AB10-4373-492D-AE8E-682E566C1F60}">
      <dgm:prSet/>
      <dgm:spPr/>
      <dgm:t>
        <a:bodyPr/>
        <a:lstStyle/>
        <a:p>
          <a:endParaRPr lang="en-US" sz="1500" b="1"/>
        </a:p>
      </dgm:t>
    </dgm:pt>
    <dgm:pt modelId="{02F50A55-1F7F-4444-B317-874DE44784E4}">
      <dgm:prSet phldrT="[Text]" custT="1"/>
      <dgm:spPr/>
      <dgm:t>
        <a:bodyPr/>
        <a:lstStyle/>
        <a:p>
          <a:r>
            <a:rPr lang="en-US" sz="1500" b="1" u="sng" dirty="0"/>
            <a:t>12 Jan, 2020 </a:t>
          </a:r>
        </a:p>
        <a:p>
          <a:r>
            <a:rPr lang="en-US" sz="1500" b="1" dirty="0"/>
            <a:t>COVID-19 genetic sequence made public</a:t>
          </a:r>
        </a:p>
      </dgm:t>
    </dgm:pt>
    <dgm:pt modelId="{0499BE5F-A058-4021-97A6-1846E235BD1D}" type="parTrans" cxnId="{5CDCA605-90A3-4222-B43E-1E7138E2D3AA}">
      <dgm:prSet/>
      <dgm:spPr/>
      <dgm:t>
        <a:bodyPr/>
        <a:lstStyle/>
        <a:p>
          <a:endParaRPr lang="en-US" sz="1500" b="1"/>
        </a:p>
      </dgm:t>
    </dgm:pt>
    <dgm:pt modelId="{31B2CD10-E3C6-4653-94AE-35A11E0F8124}" type="sibTrans" cxnId="{5CDCA605-90A3-4222-B43E-1E7138E2D3AA}">
      <dgm:prSet/>
      <dgm:spPr/>
      <dgm:t>
        <a:bodyPr/>
        <a:lstStyle/>
        <a:p>
          <a:endParaRPr lang="en-US" sz="1500" b="1"/>
        </a:p>
      </dgm:t>
    </dgm:pt>
    <dgm:pt modelId="{21843854-608E-4D11-9F44-0DD86DE0363D}">
      <dgm:prSet phldrT="[Text]" custT="1"/>
      <dgm:spPr/>
      <dgm:t>
        <a:bodyPr/>
        <a:lstStyle/>
        <a:p>
          <a:r>
            <a:rPr lang="en-US" sz="1500" b="1" u="sng" dirty="0"/>
            <a:t>30 March</a:t>
          </a:r>
        </a:p>
        <a:p>
          <a:r>
            <a:rPr lang="en-US" sz="1500" b="1" dirty="0"/>
            <a:t>Operation Warp Speed begins</a:t>
          </a:r>
        </a:p>
      </dgm:t>
    </dgm:pt>
    <dgm:pt modelId="{4E801DF8-622E-4E19-8582-A9CD41405787}" type="parTrans" cxnId="{01B46FF1-5A1C-4021-B0ED-6D9402AF6F36}">
      <dgm:prSet/>
      <dgm:spPr/>
      <dgm:t>
        <a:bodyPr/>
        <a:lstStyle/>
        <a:p>
          <a:endParaRPr lang="en-US" sz="1500" b="1"/>
        </a:p>
      </dgm:t>
    </dgm:pt>
    <dgm:pt modelId="{62131549-73A2-4144-9B70-E6CE7D40F776}" type="sibTrans" cxnId="{01B46FF1-5A1C-4021-B0ED-6D9402AF6F36}">
      <dgm:prSet/>
      <dgm:spPr/>
      <dgm:t>
        <a:bodyPr/>
        <a:lstStyle/>
        <a:p>
          <a:endParaRPr lang="en-US" sz="1500" b="1"/>
        </a:p>
      </dgm:t>
    </dgm:pt>
    <dgm:pt modelId="{319A174B-EBDB-4D6B-B831-FEFE44DA0BBF}">
      <dgm:prSet phldrT="[Text]" custT="1"/>
      <dgm:spPr/>
      <dgm:t>
        <a:bodyPr/>
        <a:lstStyle/>
        <a:p>
          <a:r>
            <a:rPr lang="en-US" sz="1500" b="1" u="sng" dirty="0"/>
            <a:t>14 July </a:t>
          </a:r>
        </a:p>
        <a:p>
          <a:r>
            <a:rPr lang="en-US" sz="1500" b="1" dirty="0"/>
            <a:t>Clinical trials begin</a:t>
          </a:r>
        </a:p>
      </dgm:t>
    </dgm:pt>
    <dgm:pt modelId="{BA304529-23B5-42AC-A3C9-0FBFF162A570}" type="parTrans" cxnId="{0A45D274-A484-449F-A718-E0CA5F1B330C}">
      <dgm:prSet/>
      <dgm:spPr/>
      <dgm:t>
        <a:bodyPr/>
        <a:lstStyle/>
        <a:p>
          <a:endParaRPr lang="en-US" sz="1500" b="1"/>
        </a:p>
      </dgm:t>
    </dgm:pt>
    <dgm:pt modelId="{6792A41A-2338-409A-B8C2-95A57831872C}" type="sibTrans" cxnId="{0A45D274-A484-449F-A718-E0CA5F1B330C}">
      <dgm:prSet/>
      <dgm:spPr/>
      <dgm:t>
        <a:bodyPr/>
        <a:lstStyle/>
        <a:p>
          <a:endParaRPr lang="en-US" sz="1500" b="1"/>
        </a:p>
      </dgm:t>
    </dgm:pt>
    <dgm:pt modelId="{ED17A8B8-13DE-45D1-8BE3-BB2CF8D7955D}">
      <dgm:prSet phldrT="[Text]" custT="1"/>
      <dgm:spPr/>
      <dgm:t>
        <a:bodyPr/>
        <a:lstStyle/>
        <a:p>
          <a:r>
            <a:rPr lang="en-US" sz="1500" b="1" u="sng" dirty="0"/>
            <a:t>November</a:t>
          </a:r>
          <a:r>
            <a:rPr lang="en-US" sz="1500" b="1" dirty="0"/>
            <a:t> </a:t>
          </a:r>
        </a:p>
        <a:p>
          <a:r>
            <a:rPr lang="en-US" sz="1500" b="1" dirty="0"/>
            <a:t>Strong vaccine efficacy reported</a:t>
          </a:r>
        </a:p>
      </dgm:t>
    </dgm:pt>
    <dgm:pt modelId="{DB470C4A-091C-48E3-B331-BA3D384EB4A3}" type="parTrans" cxnId="{4A79390C-A7AD-44AA-971A-FDBB49B01C72}">
      <dgm:prSet/>
      <dgm:spPr/>
      <dgm:t>
        <a:bodyPr/>
        <a:lstStyle/>
        <a:p>
          <a:endParaRPr lang="en-US" sz="1500" b="1"/>
        </a:p>
      </dgm:t>
    </dgm:pt>
    <dgm:pt modelId="{3115219C-1086-49B7-8AFE-B69771D4F33C}" type="sibTrans" cxnId="{4A79390C-A7AD-44AA-971A-FDBB49B01C72}">
      <dgm:prSet/>
      <dgm:spPr/>
      <dgm:t>
        <a:bodyPr/>
        <a:lstStyle/>
        <a:p>
          <a:endParaRPr lang="en-US" sz="1500" b="1"/>
        </a:p>
      </dgm:t>
    </dgm:pt>
    <dgm:pt modelId="{6B122C2E-C1F7-470F-A4AC-9F7AE783A85B}">
      <dgm:prSet phldrT="[Text]" custT="1"/>
      <dgm:spPr/>
      <dgm:t>
        <a:bodyPr/>
        <a:lstStyle/>
        <a:p>
          <a:r>
            <a:rPr lang="en-US" sz="1500" b="1" u="sng" dirty="0"/>
            <a:t>December</a:t>
          </a:r>
          <a:r>
            <a:rPr lang="en-US" sz="1500" b="1" dirty="0"/>
            <a:t> </a:t>
          </a:r>
        </a:p>
        <a:p>
          <a:r>
            <a:rPr lang="en-US" sz="1500" b="1" dirty="0"/>
            <a:t>FDA grants EUA to Pfizer, Moderna</a:t>
          </a:r>
        </a:p>
      </dgm:t>
    </dgm:pt>
    <dgm:pt modelId="{1B12040B-207C-495F-914B-BCADC7D2B908}" type="parTrans" cxnId="{B8446154-88A9-49A8-BB59-F09AC9997AE9}">
      <dgm:prSet/>
      <dgm:spPr/>
      <dgm:t>
        <a:bodyPr/>
        <a:lstStyle/>
        <a:p>
          <a:endParaRPr lang="en-US" sz="1500" b="1"/>
        </a:p>
      </dgm:t>
    </dgm:pt>
    <dgm:pt modelId="{B7201541-5B69-4CEB-9805-6631CDD494C6}" type="sibTrans" cxnId="{B8446154-88A9-49A8-BB59-F09AC9997AE9}">
      <dgm:prSet/>
      <dgm:spPr/>
      <dgm:t>
        <a:bodyPr/>
        <a:lstStyle/>
        <a:p>
          <a:endParaRPr lang="en-US" sz="1500" b="1"/>
        </a:p>
      </dgm:t>
    </dgm:pt>
    <dgm:pt modelId="{29E5CDB4-6AF6-49F9-822D-825927D2FD36}">
      <dgm:prSet phldrT="[Text]" custT="1"/>
      <dgm:spPr/>
      <dgm:t>
        <a:bodyPr/>
        <a:lstStyle/>
        <a:p>
          <a:r>
            <a:rPr lang="en-US" sz="1500" b="1" u="sng" dirty="0"/>
            <a:t>2021</a:t>
          </a:r>
        </a:p>
        <a:p>
          <a:r>
            <a:rPr lang="en-US" sz="1500" b="1" u="none"/>
            <a:t>Over 10 </a:t>
          </a:r>
          <a:r>
            <a:rPr lang="en-US" sz="1500" b="1" u="none" dirty="0"/>
            <a:t>billion doses administered worldwide</a:t>
          </a:r>
        </a:p>
      </dgm:t>
    </dgm:pt>
    <dgm:pt modelId="{0F2A4A7D-08AF-4C6D-B406-F1C94582E4DB}" type="sibTrans" cxnId="{E0D67CFB-C7C9-475D-BC35-6F12A4945B38}">
      <dgm:prSet/>
      <dgm:spPr/>
      <dgm:t>
        <a:bodyPr/>
        <a:lstStyle/>
        <a:p>
          <a:endParaRPr lang="en-US" sz="1500" b="1"/>
        </a:p>
      </dgm:t>
    </dgm:pt>
    <dgm:pt modelId="{32ABA62C-B1F6-48B7-9663-B81F1703A114}" type="parTrans" cxnId="{E0D67CFB-C7C9-475D-BC35-6F12A4945B38}">
      <dgm:prSet/>
      <dgm:spPr/>
      <dgm:t>
        <a:bodyPr/>
        <a:lstStyle/>
        <a:p>
          <a:endParaRPr lang="en-US" sz="1500" b="1"/>
        </a:p>
      </dgm:t>
    </dgm:pt>
    <dgm:pt modelId="{88617114-4144-4743-837A-8C27625B29F3}" type="pres">
      <dgm:prSet presAssocID="{A84D7AF2-6F54-4A14-9404-FBBBEACEF23F}" presName="Name0" presStyleCnt="0">
        <dgm:presLayoutVars>
          <dgm:dir/>
          <dgm:resizeHandles val="exact"/>
        </dgm:presLayoutVars>
      </dgm:prSet>
      <dgm:spPr/>
    </dgm:pt>
    <dgm:pt modelId="{38580C52-A8E9-48E4-87D7-693CEB323CFB}" type="pres">
      <dgm:prSet presAssocID="{A84D7AF2-6F54-4A14-9404-FBBBEACEF23F}" presName="arrow" presStyleLbl="bgShp" presStyleIdx="0" presStyleCnt="1"/>
      <dgm:spPr/>
    </dgm:pt>
    <dgm:pt modelId="{14C6862F-B951-4FA9-A04C-C337036A43D6}" type="pres">
      <dgm:prSet presAssocID="{A84D7AF2-6F54-4A14-9404-FBBBEACEF23F}" presName="points" presStyleCnt="0"/>
      <dgm:spPr/>
    </dgm:pt>
    <dgm:pt modelId="{794A3FA4-50C8-4577-845D-6CC6F9F44CE7}" type="pres">
      <dgm:prSet presAssocID="{A29F594B-15A2-4266-8EA2-558D5C7BD9E6}" presName="compositeA" presStyleCnt="0"/>
      <dgm:spPr/>
    </dgm:pt>
    <dgm:pt modelId="{5C26459F-6648-4F80-8948-5202E417FD1F}" type="pres">
      <dgm:prSet presAssocID="{A29F594B-15A2-4266-8EA2-558D5C7BD9E6}" presName="textA" presStyleLbl="revTx" presStyleIdx="0" presStyleCnt="7" custScaleX="292132" custLinFactNeighborX="-4107" custLinFactNeighborY="2787">
        <dgm:presLayoutVars>
          <dgm:bulletEnabled val="1"/>
        </dgm:presLayoutVars>
      </dgm:prSet>
      <dgm:spPr/>
    </dgm:pt>
    <dgm:pt modelId="{EE3CEE01-AAEF-44FD-B9FC-A445E3AAB0E5}" type="pres">
      <dgm:prSet presAssocID="{A29F594B-15A2-4266-8EA2-558D5C7BD9E6}" presName="circleA" presStyleLbl="node1" presStyleIdx="0" presStyleCnt="7"/>
      <dgm:sp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</dgm:pt>
    <dgm:pt modelId="{5F92D4B0-2D4F-4495-AB76-91B391731031}" type="pres">
      <dgm:prSet presAssocID="{A29F594B-15A2-4266-8EA2-558D5C7BD9E6}" presName="spaceA" presStyleCnt="0"/>
      <dgm:spPr/>
    </dgm:pt>
    <dgm:pt modelId="{086697EA-A914-4F17-BEFC-DAEF8D8DBC3B}" type="pres">
      <dgm:prSet presAssocID="{072C51C1-8693-488F-B7F1-BCFD474E6869}" presName="space" presStyleCnt="0"/>
      <dgm:spPr/>
    </dgm:pt>
    <dgm:pt modelId="{B216ADAB-813A-4F14-884B-CBFD2F3E4F6C}" type="pres">
      <dgm:prSet presAssocID="{02F50A55-1F7F-4444-B317-874DE44784E4}" presName="compositeB" presStyleCnt="0"/>
      <dgm:spPr/>
    </dgm:pt>
    <dgm:pt modelId="{1142B23B-06DE-4E43-93DC-A1A04B734FD6}" type="pres">
      <dgm:prSet presAssocID="{02F50A55-1F7F-4444-B317-874DE44784E4}" presName="textB" presStyleLbl="revTx" presStyleIdx="1" presStyleCnt="7" custScaleX="366355" custLinFactX="-100000" custLinFactNeighborX="-117152">
        <dgm:presLayoutVars>
          <dgm:bulletEnabled val="1"/>
        </dgm:presLayoutVars>
      </dgm:prSet>
      <dgm:spPr/>
    </dgm:pt>
    <dgm:pt modelId="{6FD0FF6A-DA49-4759-BF48-A3E2195322A9}" type="pres">
      <dgm:prSet presAssocID="{02F50A55-1F7F-4444-B317-874DE44784E4}" presName="circleB" presStyleLbl="node1" presStyleIdx="1" presStyleCnt="7" custLinFactX="-100000" custLinFactNeighborX="-121121" custLinFactNeighborY="1858"/>
      <dgm:sp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</dgm:pt>
    <dgm:pt modelId="{198DBD90-3A7A-42EB-8C0B-461097F3872F}" type="pres">
      <dgm:prSet presAssocID="{02F50A55-1F7F-4444-B317-874DE44784E4}" presName="spaceB" presStyleCnt="0"/>
      <dgm:spPr/>
    </dgm:pt>
    <dgm:pt modelId="{169BB8A9-394E-4538-B71A-58732EA5EBB6}" type="pres">
      <dgm:prSet presAssocID="{31B2CD10-E3C6-4653-94AE-35A11E0F8124}" presName="space" presStyleCnt="0"/>
      <dgm:spPr/>
    </dgm:pt>
    <dgm:pt modelId="{333DBD5C-2B13-40DF-9B6F-C5606619D102}" type="pres">
      <dgm:prSet presAssocID="{21843854-608E-4D11-9F44-0DD86DE0363D}" presName="compositeA" presStyleCnt="0"/>
      <dgm:spPr/>
    </dgm:pt>
    <dgm:pt modelId="{5905FAF5-98DB-4805-ABF2-AC9D573E59C5}" type="pres">
      <dgm:prSet presAssocID="{21843854-608E-4D11-9F44-0DD86DE0363D}" presName="textA" presStyleLbl="revTx" presStyleIdx="2" presStyleCnt="7" custScaleX="236804" custLinFactX="-27240" custLinFactNeighborX="-100000" custLinFactNeighborY="465">
        <dgm:presLayoutVars>
          <dgm:bulletEnabled val="1"/>
        </dgm:presLayoutVars>
      </dgm:prSet>
      <dgm:spPr/>
    </dgm:pt>
    <dgm:pt modelId="{290E4F56-471B-4857-8947-5391887BA38E}" type="pres">
      <dgm:prSet presAssocID="{21843854-608E-4D11-9F44-0DD86DE0363D}" presName="circleA" presStyleLbl="node1" presStyleIdx="2" presStyleCnt="7" custLinFactX="-30071" custLinFactNeighborX="-100000" custLinFactNeighborY="1858"/>
      <dgm:sp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</dgm:pt>
    <dgm:pt modelId="{A6A9F5A7-C592-4FF6-A366-8284ED1629D4}" type="pres">
      <dgm:prSet presAssocID="{21843854-608E-4D11-9F44-0DD86DE0363D}" presName="spaceA" presStyleCnt="0"/>
      <dgm:spPr/>
    </dgm:pt>
    <dgm:pt modelId="{83E05116-5F63-4282-B5FE-72ACDC03FAE9}" type="pres">
      <dgm:prSet presAssocID="{62131549-73A2-4144-9B70-E6CE7D40F776}" presName="space" presStyleCnt="0"/>
      <dgm:spPr/>
    </dgm:pt>
    <dgm:pt modelId="{748B226A-A287-42C2-9443-9B23506C9BBF}" type="pres">
      <dgm:prSet presAssocID="{319A174B-EBDB-4D6B-B831-FEFE44DA0BBF}" presName="compositeB" presStyleCnt="0"/>
      <dgm:spPr/>
    </dgm:pt>
    <dgm:pt modelId="{6C2B8FCD-4FE4-46F1-A969-5575AE2C32FF}" type="pres">
      <dgm:prSet presAssocID="{319A174B-EBDB-4D6B-B831-FEFE44DA0BBF}" presName="textB" presStyleLbl="revTx" presStyleIdx="3" presStyleCnt="7" custScaleX="180886" custLinFactNeighborX="-49773">
        <dgm:presLayoutVars>
          <dgm:bulletEnabled val="1"/>
        </dgm:presLayoutVars>
      </dgm:prSet>
      <dgm:spPr/>
    </dgm:pt>
    <dgm:pt modelId="{10350DC1-AAB7-44EF-B3DC-D0C68CFBFECF}" type="pres">
      <dgm:prSet presAssocID="{319A174B-EBDB-4D6B-B831-FEFE44DA0BBF}" presName="circleB" presStyleLbl="node1" presStyleIdx="3" presStyleCnt="7" custLinFactNeighborX="-50626" custLinFactNeighborY="5574"/>
      <dgm:spPr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</dgm:pt>
    <dgm:pt modelId="{A8AFE0D5-7E38-48CE-9F05-B0D5AD78F96F}" type="pres">
      <dgm:prSet presAssocID="{319A174B-EBDB-4D6B-B831-FEFE44DA0BBF}" presName="spaceB" presStyleCnt="0"/>
      <dgm:spPr/>
    </dgm:pt>
    <dgm:pt modelId="{8FCFDDAF-E2F3-4327-B1AD-860E55E81D18}" type="pres">
      <dgm:prSet presAssocID="{6792A41A-2338-409A-B8C2-95A57831872C}" presName="space" presStyleCnt="0"/>
      <dgm:spPr/>
    </dgm:pt>
    <dgm:pt modelId="{2106FD51-F951-4AA1-8C20-CAC0A6BE4355}" type="pres">
      <dgm:prSet presAssocID="{ED17A8B8-13DE-45D1-8BE3-BB2CF8D7955D}" presName="compositeA" presStyleCnt="0"/>
      <dgm:spPr/>
    </dgm:pt>
    <dgm:pt modelId="{2BA67971-FD82-4965-AA34-6079A307DC20}" type="pres">
      <dgm:prSet presAssocID="{ED17A8B8-13DE-45D1-8BE3-BB2CF8D7955D}" presName="textA" presStyleLbl="revTx" presStyleIdx="4" presStyleCnt="7" custScaleX="287772" custLinFactNeighborX="37020" custLinFactNeighborY="2786">
        <dgm:presLayoutVars>
          <dgm:bulletEnabled val="1"/>
        </dgm:presLayoutVars>
      </dgm:prSet>
      <dgm:spPr/>
    </dgm:pt>
    <dgm:pt modelId="{15405AFC-6D60-4C85-B812-C3094A8751D2}" type="pres">
      <dgm:prSet presAssocID="{ED17A8B8-13DE-45D1-8BE3-BB2CF8D7955D}" presName="circleA" presStyleLbl="node1" presStyleIdx="4" presStyleCnt="7" custLinFactNeighborX="37163"/>
      <dgm:spPr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</dgm:pt>
    <dgm:pt modelId="{9EBCCB61-D03A-458C-A362-661C68E6A80B}" type="pres">
      <dgm:prSet presAssocID="{ED17A8B8-13DE-45D1-8BE3-BB2CF8D7955D}" presName="spaceA" presStyleCnt="0"/>
      <dgm:spPr/>
    </dgm:pt>
    <dgm:pt modelId="{9D6A2C65-3F99-43DD-ABD1-07CC6B0DE28A}" type="pres">
      <dgm:prSet presAssocID="{3115219C-1086-49B7-8AFE-B69771D4F33C}" presName="space" presStyleCnt="0"/>
      <dgm:spPr/>
    </dgm:pt>
    <dgm:pt modelId="{D98A98E5-F093-4A14-B341-8130F34AD189}" type="pres">
      <dgm:prSet presAssocID="{6B122C2E-C1F7-470F-A4AC-9F7AE783A85B}" presName="compositeB" presStyleCnt="0"/>
      <dgm:spPr/>
    </dgm:pt>
    <dgm:pt modelId="{102B15FA-3CEC-4EE7-ACB1-86EAF75B1287}" type="pres">
      <dgm:prSet presAssocID="{6B122C2E-C1F7-470F-A4AC-9F7AE783A85B}" presName="textB" presStyleLbl="revTx" presStyleIdx="5" presStyleCnt="7" custScaleX="274608" custLinFactNeighborX="-86000" custLinFactNeighborY="-465">
        <dgm:presLayoutVars>
          <dgm:bulletEnabled val="1"/>
        </dgm:presLayoutVars>
      </dgm:prSet>
      <dgm:spPr/>
    </dgm:pt>
    <dgm:pt modelId="{B68429E7-F940-4A79-9508-1C62C1A969B8}" type="pres">
      <dgm:prSet presAssocID="{6B122C2E-C1F7-470F-A4AC-9F7AE783A85B}" presName="circleB" presStyleLbl="node1" presStyleIdx="5" presStyleCnt="7" custLinFactNeighborX="-91050" custLinFactNeighborY="3716"/>
      <dgm:spPr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</dgm:pt>
    <dgm:pt modelId="{2ABC8036-9783-4ABB-812D-4A327507FFD5}" type="pres">
      <dgm:prSet presAssocID="{6B122C2E-C1F7-470F-A4AC-9F7AE783A85B}" presName="spaceB" presStyleCnt="0"/>
      <dgm:spPr/>
    </dgm:pt>
    <dgm:pt modelId="{504962E2-A603-41C7-B8E5-C4BDEDBD65BB}" type="pres">
      <dgm:prSet presAssocID="{B7201541-5B69-4CEB-9805-6631CDD494C6}" presName="space" presStyleCnt="0"/>
      <dgm:spPr/>
    </dgm:pt>
    <dgm:pt modelId="{813CAEC1-C993-4D4C-9925-3756CBF507E0}" type="pres">
      <dgm:prSet presAssocID="{29E5CDB4-6AF6-49F9-822D-825927D2FD36}" presName="compositeA" presStyleCnt="0"/>
      <dgm:spPr/>
    </dgm:pt>
    <dgm:pt modelId="{02383622-2FF1-4D07-BA24-87359B272090}" type="pres">
      <dgm:prSet presAssocID="{29E5CDB4-6AF6-49F9-822D-825927D2FD36}" presName="textA" presStyleLbl="revTx" presStyleIdx="6" presStyleCnt="7" custScaleX="355787" custLinFactNeighborX="77676" custLinFactNeighborY="4181">
        <dgm:presLayoutVars>
          <dgm:bulletEnabled val="1"/>
        </dgm:presLayoutVars>
      </dgm:prSet>
      <dgm:spPr/>
    </dgm:pt>
    <dgm:pt modelId="{301783A3-8D58-4070-A2EA-5655637A8B21}" type="pres">
      <dgm:prSet presAssocID="{29E5CDB4-6AF6-49F9-822D-825927D2FD36}" presName="circleA" presStyleLbl="node1" presStyleIdx="6" presStyleCnt="7" custLinFactNeighborX="83010" custLinFactNeighborY="-3808"/>
      <dgm:spPr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</dgm:pt>
    <dgm:pt modelId="{4229EA87-9540-4676-A6B7-72F6FD50490A}" type="pres">
      <dgm:prSet presAssocID="{29E5CDB4-6AF6-49F9-822D-825927D2FD36}" presName="spaceA" presStyleCnt="0"/>
      <dgm:spPr/>
    </dgm:pt>
  </dgm:ptLst>
  <dgm:cxnLst>
    <dgm:cxn modelId="{5CDCA605-90A3-4222-B43E-1E7138E2D3AA}" srcId="{A84D7AF2-6F54-4A14-9404-FBBBEACEF23F}" destId="{02F50A55-1F7F-4444-B317-874DE44784E4}" srcOrd="1" destOrd="0" parTransId="{0499BE5F-A058-4021-97A6-1846E235BD1D}" sibTransId="{31B2CD10-E3C6-4653-94AE-35A11E0F8124}"/>
    <dgm:cxn modelId="{4A79390C-A7AD-44AA-971A-FDBB49B01C72}" srcId="{A84D7AF2-6F54-4A14-9404-FBBBEACEF23F}" destId="{ED17A8B8-13DE-45D1-8BE3-BB2CF8D7955D}" srcOrd="4" destOrd="0" parTransId="{DB470C4A-091C-48E3-B331-BA3D384EB4A3}" sibTransId="{3115219C-1086-49B7-8AFE-B69771D4F33C}"/>
    <dgm:cxn modelId="{D132AB10-4373-492D-AE8E-682E566C1F60}" srcId="{A84D7AF2-6F54-4A14-9404-FBBBEACEF23F}" destId="{A29F594B-15A2-4266-8EA2-558D5C7BD9E6}" srcOrd="0" destOrd="0" parTransId="{EAC1AD8F-50D0-4812-8B98-CA8D4135F16D}" sibTransId="{072C51C1-8693-488F-B7F1-BCFD474E6869}"/>
    <dgm:cxn modelId="{E3ABF142-9348-46CA-B447-9CA07181A2CD}" type="presOf" srcId="{319A174B-EBDB-4D6B-B831-FEFE44DA0BBF}" destId="{6C2B8FCD-4FE4-46F1-A969-5575AE2C32FF}" srcOrd="0" destOrd="0" presId="urn:microsoft.com/office/officeart/2005/8/layout/hProcess11"/>
    <dgm:cxn modelId="{91A7404F-15A4-496F-AACC-1BF77AA860F3}" type="presOf" srcId="{21843854-608E-4D11-9F44-0DD86DE0363D}" destId="{5905FAF5-98DB-4805-ABF2-AC9D573E59C5}" srcOrd="0" destOrd="0" presId="urn:microsoft.com/office/officeart/2005/8/layout/hProcess11"/>
    <dgm:cxn modelId="{1FD37C52-BDD8-4B6C-AD2E-23BB0BD06F57}" type="presOf" srcId="{29E5CDB4-6AF6-49F9-822D-825927D2FD36}" destId="{02383622-2FF1-4D07-BA24-87359B272090}" srcOrd="0" destOrd="0" presId="urn:microsoft.com/office/officeart/2005/8/layout/hProcess11"/>
    <dgm:cxn modelId="{B8446154-88A9-49A8-BB59-F09AC9997AE9}" srcId="{A84D7AF2-6F54-4A14-9404-FBBBEACEF23F}" destId="{6B122C2E-C1F7-470F-A4AC-9F7AE783A85B}" srcOrd="5" destOrd="0" parTransId="{1B12040B-207C-495F-914B-BCADC7D2B908}" sibTransId="{B7201541-5B69-4CEB-9805-6631CDD494C6}"/>
    <dgm:cxn modelId="{0A45D274-A484-449F-A718-E0CA5F1B330C}" srcId="{A84D7AF2-6F54-4A14-9404-FBBBEACEF23F}" destId="{319A174B-EBDB-4D6B-B831-FEFE44DA0BBF}" srcOrd="3" destOrd="0" parTransId="{BA304529-23B5-42AC-A3C9-0FBFF162A570}" sibTransId="{6792A41A-2338-409A-B8C2-95A57831872C}"/>
    <dgm:cxn modelId="{FE43718F-876A-4006-B3B0-EDEDDE7D653F}" type="presOf" srcId="{A29F594B-15A2-4266-8EA2-558D5C7BD9E6}" destId="{5C26459F-6648-4F80-8948-5202E417FD1F}" srcOrd="0" destOrd="0" presId="urn:microsoft.com/office/officeart/2005/8/layout/hProcess11"/>
    <dgm:cxn modelId="{0967E4A0-9AAF-4067-B2E2-E35AE74E58EA}" type="presOf" srcId="{A84D7AF2-6F54-4A14-9404-FBBBEACEF23F}" destId="{88617114-4144-4743-837A-8C27625B29F3}" srcOrd="0" destOrd="0" presId="urn:microsoft.com/office/officeart/2005/8/layout/hProcess11"/>
    <dgm:cxn modelId="{C10709CC-7EAA-41C2-A0A0-D5CA79AB9CA7}" type="presOf" srcId="{02F50A55-1F7F-4444-B317-874DE44784E4}" destId="{1142B23B-06DE-4E43-93DC-A1A04B734FD6}" srcOrd="0" destOrd="0" presId="urn:microsoft.com/office/officeart/2005/8/layout/hProcess11"/>
    <dgm:cxn modelId="{EE1F16D5-C39D-48C7-9312-1EFECF82FC7C}" type="presOf" srcId="{6B122C2E-C1F7-470F-A4AC-9F7AE783A85B}" destId="{102B15FA-3CEC-4EE7-ACB1-86EAF75B1287}" srcOrd="0" destOrd="0" presId="urn:microsoft.com/office/officeart/2005/8/layout/hProcess11"/>
    <dgm:cxn modelId="{01B46FF1-5A1C-4021-B0ED-6D9402AF6F36}" srcId="{A84D7AF2-6F54-4A14-9404-FBBBEACEF23F}" destId="{21843854-608E-4D11-9F44-0DD86DE0363D}" srcOrd="2" destOrd="0" parTransId="{4E801DF8-622E-4E19-8582-A9CD41405787}" sibTransId="{62131549-73A2-4144-9B70-E6CE7D40F776}"/>
    <dgm:cxn modelId="{050ACBFA-B54B-4899-BB2F-0DBF7961FBC0}" type="presOf" srcId="{ED17A8B8-13DE-45D1-8BE3-BB2CF8D7955D}" destId="{2BA67971-FD82-4965-AA34-6079A307DC20}" srcOrd="0" destOrd="0" presId="urn:microsoft.com/office/officeart/2005/8/layout/hProcess11"/>
    <dgm:cxn modelId="{E0D67CFB-C7C9-475D-BC35-6F12A4945B38}" srcId="{A84D7AF2-6F54-4A14-9404-FBBBEACEF23F}" destId="{29E5CDB4-6AF6-49F9-822D-825927D2FD36}" srcOrd="6" destOrd="0" parTransId="{32ABA62C-B1F6-48B7-9663-B81F1703A114}" sibTransId="{0F2A4A7D-08AF-4C6D-B406-F1C94582E4DB}"/>
    <dgm:cxn modelId="{5E596663-5DAE-487F-8BED-76DB6FC15DFF}" type="presParOf" srcId="{88617114-4144-4743-837A-8C27625B29F3}" destId="{38580C52-A8E9-48E4-87D7-693CEB323CFB}" srcOrd="0" destOrd="0" presId="urn:microsoft.com/office/officeart/2005/8/layout/hProcess11"/>
    <dgm:cxn modelId="{20333021-069A-496A-BD88-54F61F8C467B}" type="presParOf" srcId="{88617114-4144-4743-837A-8C27625B29F3}" destId="{14C6862F-B951-4FA9-A04C-C337036A43D6}" srcOrd="1" destOrd="0" presId="urn:microsoft.com/office/officeart/2005/8/layout/hProcess11"/>
    <dgm:cxn modelId="{501867E6-CD82-4667-92D9-A5E29E58D2D4}" type="presParOf" srcId="{14C6862F-B951-4FA9-A04C-C337036A43D6}" destId="{794A3FA4-50C8-4577-845D-6CC6F9F44CE7}" srcOrd="0" destOrd="0" presId="urn:microsoft.com/office/officeart/2005/8/layout/hProcess11"/>
    <dgm:cxn modelId="{120B55D2-9B36-4EE4-87F1-CEC6CB5C8F1C}" type="presParOf" srcId="{794A3FA4-50C8-4577-845D-6CC6F9F44CE7}" destId="{5C26459F-6648-4F80-8948-5202E417FD1F}" srcOrd="0" destOrd="0" presId="urn:microsoft.com/office/officeart/2005/8/layout/hProcess11"/>
    <dgm:cxn modelId="{54118746-2984-4950-B1C7-9BC3DA07B41C}" type="presParOf" srcId="{794A3FA4-50C8-4577-845D-6CC6F9F44CE7}" destId="{EE3CEE01-AAEF-44FD-B9FC-A445E3AAB0E5}" srcOrd="1" destOrd="0" presId="urn:microsoft.com/office/officeart/2005/8/layout/hProcess11"/>
    <dgm:cxn modelId="{9243FAE9-7767-4F5A-8C58-3194F46AB07D}" type="presParOf" srcId="{794A3FA4-50C8-4577-845D-6CC6F9F44CE7}" destId="{5F92D4B0-2D4F-4495-AB76-91B391731031}" srcOrd="2" destOrd="0" presId="urn:microsoft.com/office/officeart/2005/8/layout/hProcess11"/>
    <dgm:cxn modelId="{ADFF57C5-5D28-4C81-9BD8-05848C1545C0}" type="presParOf" srcId="{14C6862F-B951-4FA9-A04C-C337036A43D6}" destId="{086697EA-A914-4F17-BEFC-DAEF8D8DBC3B}" srcOrd="1" destOrd="0" presId="urn:microsoft.com/office/officeart/2005/8/layout/hProcess11"/>
    <dgm:cxn modelId="{2711E916-DA86-47D9-BE29-A0F200A3CEC9}" type="presParOf" srcId="{14C6862F-B951-4FA9-A04C-C337036A43D6}" destId="{B216ADAB-813A-4F14-884B-CBFD2F3E4F6C}" srcOrd="2" destOrd="0" presId="urn:microsoft.com/office/officeart/2005/8/layout/hProcess11"/>
    <dgm:cxn modelId="{15BCF807-2A0F-4034-A01D-17C72F0BF7A3}" type="presParOf" srcId="{B216ADAB-813A-4F14-884B-CBFD2F3E4F6C}" destId="{1142B23B-06DE-4E43-93DC-A1A04B734FD6}" srcOrd="0" destOrd="0" presId="urn:microsoft.com/office/officeart/2005/8/layout/hProcess11"/>
    <dgm:cxn modelId="{D2281A42-7C98-4501-9ABF-67F9B83F4415}" type="presParOf" srcId="{B216ADAB-813A-4F14-884B-CBFD2F3E4F6C}" destId="{6FD0FF6A-DA49-4759-BF48-A3E2195322A9}" srcOrd="1" destOrd="0" presId="urn:microsoft.com/office/officeart/2005/8/layout/hProcess11"/>
    <dgm:cxn modelId="{A5115CE4-14D1-43C8-B568-E5315E1E2336}" type="presParOf" srcId="{B216ADAB-813A-4F14-884B-CBFD2F3E4F6C}" destId="{198DBD90-3A7A-42EB-8C0B-461097F3872F}" srcOrd="2" destOrd="0" presId="urn:microsoft.com/office/officeart/2005/8/layout/hProcess11"/>
    <dgm:cxn modelId="{11FDC24A-7214-4285-8B45-670BF6522F14}" type="presParOf" srcId="{14C6862F-B951-4FA9-A04C-C337036A43D6}" destId="{169BB8A9-394E-4538-B71A-58732EA5EBB6}" srcOrd="3" destOrd="0" presId="urn:microsoft.com/office/officeart/2005/8/layout/hProcess11"/>
    <dgm:cxn modelId="{E6F522B2-BCA4-4BEB-ABC7-6AD5B1FB791A}" type="presParOf" srcId="{14C6862F-B951-4FA9-A04C-C337036A43D6}" destId="{333DBD5C-2B13-40DF-9B6F-C5606619D102}" srcOrd="4" destOrd="0" presId="urn:microsoft.com/office/officeart/2005/8/layout/hProcess11"/>
    <dgm:cxn modelId="{F3C92944-C3D8-4A48-9BE2-AB8FBAF56E69}" type="presParOf" srcId="{333DBD5C-2B13-40DF-9B6F-C5606619D102}" destId="{5905FAF5-98DB-4805-ABF2-AC9D573E59C5}" srcOrd="0" destOrd="0" presId="urn:microsoft.com/office/officeart/2005/8/layout/hProcess11"/>
    <dgm:cxn modelId="{03A49C5A-360A-4BED-9F0F-271930BC283C}" type="presParOf" srcId="{333DBD5C-2B13-40DF-9B6F-C5606619D102}" destId="{290E4F56-471B-4857-8947-5391887BA38E}" srcOrd="1" destOrd="0" presId="urn:microsoft.com/office/officeart/2005/8/layout/hProcess11"/>
    <dgm:cxn modelId="{4DF4E32A-6110-4BCB-8482-BC18205F31C7}" type="presParOf" srcId="{333DBD5C-2B13-40DF-9B6F-C5606619D102}" destId="{A6A9F5A7-C592-4FF6-A366-8284ED1629D4}" srcOrd="2" destOrd="0" presId="urn:microsoft.com/office/officeart/2005/8/layout/hProcess11"/>
    <dgm:cxn modelId="{7E747F99-1300-4E8C-8285-2C61CCFE8966}" type="presParOf" srcId="{14C6862F-B951-4FA9-A04C-C337036A43D6}" destId="{83E05116-5F63-4282-B5FE-72ACDC03FAE9}" srcOrd="5" destOrd="0" presId="urn:microsoft.com/office/officeart/2005/8/layout/hProcess11"/>
    <dgm:cxn modelId="{7DF96A11-A27F-4958-B966-98C1989C87B9}" type="presParOf" srcId="{14C6862F-B951-4FA9-A04C-C337036A43D6}" destId="{748B226A-A287-42C2-9443-9B23506C9BBF}" srcOrd="6" destOrd="0" presId="urn:microsoft.com/office/officeart/2005/8/layout/hProcess11"/>
    <dgm:cxn modelId="{705841FD-42D6-48CC-BC49-EC0D49B1D216}" type="presParOf" srcId="{748B226A-A287-42C2-9443-9B23506C9BBF}" destId="{6C2B8FCD-4FE4-46F1-A969-5575AE2C32FF}" srcOrd="0" destOrd="0" presId="urn:microsoft.com/office/officeart/2005/8/layout/hProcess11"/>
    <dgm:cxn modelId="{E667C4ED-B1C4-406E-806B-FA4FB96900C9}" type="presParOf" srcId="{748B226A-A287-42C2-9443-9B23506C9BBF}" destId="{10350DC1-AAB7-44EF-B3DC-D0C68CFBFECF}" srcOrd="1" destOrd="0" presId="urn:microsoft.com/office/officeart/2005/8/layout/hProcess11"/>
    <dgm:cxn modelId="{F05CF74E-C658-43D5-960D-FC514B7E0DB5}" type="presParOf" srcId="{748B226A-A287-42C2-9443-9B23506C9BBF}" destId="{A8AFE0D5-7E38-48CE-9F05-B0D5AD78F96F}" srcOrd="2" destOrd="0" presId="urn:microsoft.com/office/officeart/2005/8/layout/hProcess11"/>
    <dgm:cxn modelId="{C525393E-854F-4725-8FA7-CE469A011CF5}" type="presParOf" srcId="{14C6862F-B951-4FA9-A04C-C337036A43D6}" destId="{8FCFDDAF-E2F3-4327-B1AD-860E55E81D18}" srcOrd="7" destOrd="0" presId="urn:microsoft.com/office/officeart/2005/8/layout/hProcess11"/>
    <dgm:cxn modelId="{16132AAE-D450-42EC-AF1C-27E9D94393DB}" type="presParOf" srcId="{14C6862F-B951-4FA9-A04C-C337036A43D6}" destId="{2106FD51-F951-4AA1-8C20-CAC0A6BE4355}" srcOrd="8" destOrd="0" presId="urn:microsoft.com/office/officeart/2005/8/layout/hProcess11"/>
    <dgm:cxn modelId="{A0FDC5CE-0B2D-41AA-807E-B55EEA6C614D}" type="presParOf" srcId="{2106FD51-F951-4AA1-8C20-CAC0A6BE4355}" destId="{2BA67971-FD82-4965-AA34-6079A307DC20}" srcOrd="0" destOrd="0" presId="urn:microsoft.com/office/officeart/2005/8/layout/hProcess11"/>
    <dgm:cxn modelId="{80673162-5055-47B7-899B-ABA44645D1DC}" type="presParOf" srcId="{2106FD51-F951-4AA1-8C20-CAC0A6BE4355}" destId="{15405AFC-6D60-4C85-B812-C3094A8751D2}" srcOrd="1" destOrd="0" presId="urn:microsoft.com/office/officeart/2005/8/layout/hProcess11"/>
    <dgm:cxn modelId="{4698D65F-1C41-4286-B3FA-520E304F232F}" type="presParOf" srcId="{2106FD51-F951-4AA1-8C20-CAC0A6BE4355}" destId="{9EBCCB61-D03A-458C-A362-661C68E6A80B}" srcOrd="2" destOrd="0" presId="urn:microsoft.com/office/officeart/2005/8/layout/hProcess11"/>
    <dgm:cxn modelId="{005CF11A-E186-4AA8-A19B-05E8641B6BD5}" type="presParOf" srcId="{14C6862F-B951-4FA9-A04C-C337036A43D6}" destId="{9D6A2C65-3F99-43DD-ABD1-07CC6B0DE28A}" srcOrd="9" destOrd="0" presId="urn:microsoft.com/office/officeart/2005/8/layout/hProcess11"/>
    <dgm:cxn modelId="{D446F2A4-BB94-460C-BBD4-D4ADBCBB518C}" type="presParOf" srcId="{14C6862F-B951-4FA9-A04C-C337036A43D6}" destId="{D98A98E5-F093-4A14-B341-8130F34AD189}" srcOrd="10" destOrd="0" presId="urn:microsoft.com/office/officeart/2005/8/layout/hProcess11"/>
    <dgm:cxn modelId="{C310937F-BA79-4009-ACD7-AA44E565F363}" type="presParOf" srcId="{D98A98E5-F093-4A14-B341-8130F34AD189}" destId="{102B15FA-3CEC-4EE7-ACB1-86EAF75B1287}" srcOrd="0" destOrd="0" presId="urn:microsoft.com/office/officeart/2005/8/layout/hProcess11"/>
    <dgm:cxn modelId="{C55DA156-DCC9-477B-93E2-705172505768}" type="presParOf" srcId="{D98A98E5-F093-4A14-B341-8130F34AD189}" destId="{B68429E7-F940-4A79-9508-1C62C1A969B8}" srcOrd="1" destOrd="0" presId="urn:microsoft.com/office/officeart/2005/8/layout/hProcess11"/>
    <dgm:cxn modelId="{2D820BDD-73B9-4A93-8DC8-F8E5EFC70DB7}" type="presParOf" srcId="{D98A98E5-F093-4A14-B341-8130F34AD189}" destId="{2ABC8036-9783-4ABB-812D-4A327507FFD5}" srcOrd="2" destOrd="0" presId="urn:microsoft.com/office/officeart/2005/8/layout/hProcess11"/>
    <dgm:cxn modelId="{6441A71A-DACB-4ED2-97DB-2879BD302E65}" type="presParOf" srcId="{14C6862F-B951-4FA9-A04C-C337036A43D6}" destId="{504962E2-A603-41C7-B8E5-C4BDEDBD65BB}" srcOrd="11" destOrd="0" presId="urn:microsoft.com/office/officeart/2005/8/layout/hProcess11"/>
    <dgm:cxn modelId="{860C61F6-1B24-48BD-99C2-BF74D9AB6DD4}" type="presParOf" srcId="{14C6862F-B951-4FA9-A04C-C337036A43D6}" destId="{813CAEC1-C993-4D4C-9925-3756CBF507E0}" srcOrd="12" destOrd="0" presId="urn:microsoft.com/office/officeart/2005/8/layout/hProcess11"/>
    <dgm:cxn modelId="{40027B9F-4642-4EDF-B367-4E3397A80C08}" type="presParOf" srcId="{813CAEC1-C993-4D4C-9925-3756CBF507E0}" destId="{02383622-2FF1-4D07-BA24-87359B272090}" srcOrd="0" destOrd="0" presId="urn:microsoft.com/office/officeart/2005/8/layout/hProcess11"/>
    <dgm:cxn modelId="{7EA50846-626B-4ECA-BA30-384F084D63EB}" type="presParOf" srcId="{813CAEC1-C993-4D4C-9925-3756CBF507E0}" destId="{301783A3-8D58-4070-A2EA-5655637A8B21}" srcOrd="1" destOrd="0" presId="urn:microsoft.com/office/officeart/2005/8/layout/hProcess11"/>
    <dgm:cxn modelId="{EBB93DB5-748D-4C06-9E6A-838202B177FD}" type="presParOf" srcId="{813CAEC1-C993-4D4C-9925-3756CBF507E0}" destId="{4229EA87-9540-4676-A6B7-72F6FD50490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4D7AF2-6F54-4A14-9404-FBBBEACEF23F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</dgm:pt>
    <dgm:pt modelId="{A29F594B-15A2-4266-8EA2-558D5C7BD9E6}">
      <dgm:prSet phldrT="[Text]" custT="1"/>
      <dgm:spPr/>
      <dgm:t>
        <a:bodyPr/>
        <a:lstStyle/>
        <a:p>
          <a:r>
            <a:rPr lang="en-US" sz="1500" b="1" u="sng" dirty="0"/>
            <a:t>31 Dec, 2019 </a:t>
          </a:r>
        </a:p>
        <a:p>
          <a:r>
            <a:rPr lang="en-US" sz="1500" b="1" dirty="0"/>
            <a:t>Wuhan reports cluster of pneumonia cases</a:t>
          </a:r>
        </a:p>
      </dgm:t>
    </dgm:pt>
    <dgm:pt modelId="{EAC1AD8F-50D0-4812-8B98-CA8D4135F16D}" type="parTrans" cxnId="{D132AB10-4373-492D-AE8E-682E566C1F60}">
      <dgm:prSet/>
      <dgm:spPr/>
      <dgm:t>
        <a:bodyPr/>
        <a:lstStyle/>
        <a:p>
          <a:endParaRPr lang="en-US" sz="1500" b="1"/>
        </a:p>
      </dgm:t>
    </dgm:pt>
    <dgm:pt modelId="{072C51C1-8693-488F-B7F1-BCFD474E6869}" type="sibTrans" cxnId="{D132AB10-4373-492D-AE8E-682E566C1F60}">
      <dgm:prSet/>
      <dgm:spPr/>
      <dgm:t>
        <a:bodyPr/>
        <a:lstStyle/>
        <a:p>
          <a:endParaRPr lang="en-US" sz="1500" b="1"/>
        </a:p>
      </dgm:t>
    </dgm:pt>
    <dgm:pt modelId="{02F50A55-1F7F-4444-B317-874DE44784E4}">
      <dgm:prSet phldrT="[Text]" custT="1"/>
      <dgm:spPr/>
      <dgm:t>
        <a:bodyPr/>
        <a:lstStyle/>
        <a:p>
          <a:r>
            <a:rPr lang="en-US" sz="1500" b="1" u="sng" dirty="0"/>
            <a:t>12 Jan, 2020 </a:t>
          </a:r>
        </a:p>
        <a:p>
          <a:r>
            <a:rPr lang="en-US" sz="1500" b="1" dirty="0"/>
            <a:t>COVID-19 genetic sequence made public</a:t>
          </a:r>
        </a:p>
      </dgm:t>
    </dgm:pt>
    <dgm:pt modelId="{0499BE5F-A058-4021-97A6-1846E235BD1D}" type="parTrans" cxnId="{5CDCA605-90A3-4222-B43E-1E7138E2D3AA}">
      <dgm:prSet/>
      <dgm:spPr/>
      <dgm:t>
        <a:bodyPr/>
        <a:lstStyle/>
        <a:p>
          <a:endParaRPr lang="en-US" sz="1500" b="1"/>
        </a:p>
      </dgm:t>
    </dgm:pt>
    <dgm:pt modelId="{31B2CD10-E3C6-4653-94AE-35A11E0F8124}" type="sibTrans" cxnId="{5CDCA605-90A3-4222-B43E-1E7138E2D3AA}">
      <dgm:prSet/>
      <dgm:spPr/>
      <dgm:t>
        <a:bodyPr/>
        <a:lstStyle/>
        <a:p>
          <a:endParaRPr lang="en-US" sz="1500" b="1"/>
        </a:p>
      </dgm:t>
    </dgm:pt>
    <dgm:pt modelId="{21843854-608E-4D11-9F44-0DD86DE0363D}">
      <dgm:prSet phldrT="[Text]" custT="1"/>
      <dgm:spPr/>
      <dgm:t>
        <a:bodyPr/>
        <a:lstStyle/>
        <a:p>
          <a:r>
            <a:rPr lang="en-US" sz="1500" b="1" u="sng" dirty="0"/>
            <a:t>30 March</a:t>
          </a:r>
        </a:p>
        <a:p>
          <a:r>
            <a:rPr lang="en-US" sz="1500" b="1" dirty="0"/>
            <a:t>Operation Warp Speed begins</a:t>
          </a:r>
        </a:p>
      </dgm:t>
    </dgm:pt>
    <dgm:pt modelId="{4E801DF8-622E-4E19-8582-A9CD41405787}" type="parTrans" cxnId="{01B46FF1-5A1C-4021-B0ED-6D9402AF6F36}">
      <dgm:prSet/>
      <dgm:spPr/>
      <dgm:t>
        <a:bodyPr/>
        <a:lstStyle/>
        <a:p>
          <a:endParaRPr lang="en-US" sz="1500" b="1"/>
        </a:p>
      </dgm:t>
    </dgm:pt>
    <dgm:pt modelId="{62131549-73A2-4144-9B70-E6CE7D40F776}" type="sibTrans" cxnId="{01B46FF1-5A1C-4021-B0ED-6D9402AF6F36}">
      <dgm:prSet/>
      <dgm:spPr/>
      <dgm:t>
        <a:bodyPr/>
        <a:lstStyle/>
        <a:p>
          <a:endParaRPr lang="en-US" sz="1500" b="1"/>
        </a:p>
      </dgm:t>
    </dgm:pt>
    <dgm:pt modelId="{319A174B-EBDB-4D6B-B831-FEFE44DA0BBF}">
      <dgm:prSet phldrT="[Text]" custT="1"/>
      <dgm:spPr/>
      <dgm:t>
        <a:bodyPr/>
        <a:lstStyle/>
        <a:p>
          <a:r>
            <a:rPr lang="en-US" sz="1500" b="1" u="sng" dirty="0"/>
            <a:t>14 July </a:t>
          </a:r>
        </a:p>
        <a:p>
          <a:r>
            <a:rPr lang="en-US" sz="1500" b="1" dirty="0"/>
            <a:t>Clinical trials begin</a:t>
          </a:r>
        </a:p>
      </dgm:t>
    </dgm:pt>
    <dgm:pt modelId="{BA304529-23B5-42AC-A3C9-0FBFF162A570}" type="parTrans" cxnId="{0A45D274-A484-449F-A718-E0CA5F1B330C}">
      <dgm:prSet/>
      <dgm:spPr/>
      <dgm:t>
        <a:bodyPr/>
        <a:lstStyle/>
        <a:p>
          <a:endParaRPr lang="en-US" sz="1500" b="1"/>
        </a:p>
      </dgm:t>
    </dgm:pt>
    <dgm:pt modelId="{6792A41A-2338-409A-B8C2-95A57831872C}" type="sibTrans" cxnId="{0A45D274-A484-449F-A718-E0CA5F1B330C}">
      <dgm:prSet/>
      <dgm:spPr/>
      <dgm:t>
        <a:bodyPr/>
        <a:lstStyle/>
        <a:p>
          <a:endParaRPr lang="en-US" sz="1500" b="1"/>
        </a:p>
      </dgm:t>
    </dgm:pt>
    <dgm:pt modelId="{ED17A8B8-13DE-45D1-8BE3-BB2CF8D7955D}">
      <dgm:prSet phldrT="[Text]" custT="1"/>
      <dgm:spPr/>
      <dgm:t>
        <a:bodyPr/>
        <a:lstStyle/>
        <a:p>
          <a:r>
            <a:rPr lang="en-US" sz="1500" b="1" u="sng" dirty="0"/>
            <a:t>November</a:t>
          </a:r>
          <a:r>
            <a:rPr lang="en-US" sz="1500" b="1" dirty="0"/>
            <a:t> </a:t>
          </a:r>
        </a:p>
        <a:p>
          <a:r>
            <a:rPr lang="en-US" sz="1500" b="1" dirty="0"/>
            <a:t>Strong vaccine efficacy reported</a:t>
          </a:r>
        </a:p>
      </dgm:t>
    </dgm:pt>
    <dgm:pt modelId="{DB470C4A-091C-48E3-B331-BA3D384EB4A3}" type="parTrans" cxnId="{4A79390C-A7AD-44AA-971A-FDBB49B01C72}">
      <dgm:prSet/>
      <dgm:spPr/>
      <dgm:t>
        <a:bodyPr/>
        <a:lstStyle/>
        <a:p>
          <a:endParaRPr lang="en-US" sz="1500" b="1"/>
        </a:p>
      </dgm:t>
    </dgm:pt>
    <dgm:pt modelId="{3115219C-1086-49B7-8AFE-B69771D4F33C}" type="sibTrans" cxnId="{4A79390C-A7AD-44AA-971A-FDBB49B01C72}">
      <dgm:prSet/>
      <dgm:spPr/>
      <dgm:t>
        <a:bodyPr/>
        <a:lstStyle/>
        <a:p>
          <a:endParaRPr lang="en-US" sz="1500" b="1"/>
        </a:p>
      </dgm:t>
    </dgm:pt>
    <dgm:pt modelId="{6B122C2E-C1F7-470F-A4AC-9F7AE783A85B}">
      <dgm:prSet phldrT="[Text]" custT="1"/>
      <dgm:spPr/>
      <dgm:t>
        <a:bodyPr/>
        <a:lstStyle/>
        <a:p>
          <a:r>
            <a:rPr lang="en-US" sz="1500" b="1" u="sng" dirty="0"/>
            <a:t>December</a:t>
          </a:r>
          <a:r>
            <a:rPr lang="en-US" sz="1500" b="1" dirty="0"/>
            <a:t> </a:t>
          </a:r>
        </a:p>
        <a:p>
          <a:r>
            <a:rPr lang="en-US" sz="1500" b="1" dirty="0"/>
            <a:t>FDA grants EUA to Pfizer, Moderna</a:t>
          </a:r>
        </a:p>
      </dgm:t>
    </dgm:pt>
    <dgm:pt modelId="{1B12040B-207C-495F-914B-BCADC7D2B908}" type="parTrans" cxnId="{B8446154-88A9-49A8-BB59-F09AC9997AE9}">
      <dgm:prSet/>
      <dgm:spPr/>
      <dgm:t>
        <a:bodyPr/>
        <a:lstStyle/>
        <a:p>
          <a:endParaRPr lang="en-US" sz="1500" b="1"/>
        </a:p>
      </dgm:t>
    </dgm:pt>
    <dgm:pt modelId="{B7201541-5B69-4CEB-9805-6631CDD494C6}" type="sibTrans" cxnId="{B8446154-88A9-49A8-BB59-F09AC9997AE9}">
      <dgm:prSet/>
      <dgm:spPr/>
      <dgm:t>
        <a:bodyPr/>
        <a:lstStyle/>
        <a:p>
          <a:endParaRPr lang="en-US" sz="1500" b="1"/>
        </a:p>
      </dgm:t>
    </dgm:pt>
    <dgm:pt modelId="{29E5CDB4-6AF6-49F9-822D-825927D2FD36}">
      <dgm:prSet phldrT="[Text]" custT="1"/>
      <dgm:spPr/>
      <dgm:t>
        <a:bodyPr/>
        <a:lstStyle/>
        <a:p>
          <a:r>
            <a:rPr lang="en-US" sz="1500" b="1" u="sng" dirty="0"/>
            <a:t>2021</a:t>
          </a:r>
        </a:p>
        <a:p>
          <a:r>
            <a:rPr lang="en-US" sz="1500" b="1" u="none" dirty="0"/>
            <a:t>Over 9 billion doses administered worldwide</a:t>
          </a:r>
        </a:p>
      </dgm:t>
    </dgm:pt>
    <dgm:pt modelId="{0F2A4A7D-08AF-4C6D-B406-F1C94582E4DB}" type="sibTrans" cxnId="{E0D67CFB-C7C9-475D-BC35-6F12A4945B38}">
      <dgm:prSet/>
      <dgm:spPr/>
      <dgm:t>
        <a:bodyPr/>
        <a:lstStyle/>
        <a:p>
          <a:endParaRPr lang="en-US" sz="1500" b="1"/>
        </a:p>
      </dgm:t>
    </dgm:pt>
    <dgm:pt modelId="{32ABA62C-B1F6-48B7-9663-B81F1703A114}" type="parTrans" cxnId="{E0D67CFB-C7C9-475D-BC35-6F12A4945B38}">
      <dgm:prSet/>
      <dgm:spPr/>
      <dgm:t>
        <a:bodyPr/>
        <a:lstStyle/>
        <a:p>
          <a:endParaRPr lang="en-US" sz="1500" b="1"/>
        </a:p>
      </dgm:t>
    </dgm:pt>
    <dgm:pt modelId="{88617114-4144-4743-837A-8C27625B29F3}" type="pres">
      <dgm:prSet presAssocID="{A84D7AF2-6F54-4A14-9404-FBBBEACEF23F}" presName="Name0" presStyleCnt="0">
        <dgm:presLayoutVars>
          <dgm:dir/>
          <dgm:resizeHandles val="exact"/>
        </dgm:presLayoutVars>
      </dgm:prSet>
      <dgm:spPr/>
    </dgm:pt>
    <dgm:pt modelId="{38580C52-A8E9-48E4-87D7-693CEB323CFB}" type="pres">
      <dgm:prSet presAssocID="{A84D7AF2-6F54-4A14-9404-FBBBEACEF23F}" presName="arrow" presStyleLbl="bgShp" presStyleIdx="0" presStyleCnt="1"/>
      <dgm:spPr/>
    </dgm:pt>
    <dgm:pt modelId="{14C6862F-B951-4FA9-A04C-C337036A43D6}" type="pres">
      <dgm:prSet presAssocID="{A84D7AF2-6F54-4A14-9404-FBBBEACEF23F}" presName="points" presStyleCnt="0"/>
      <dgm:spPr/>
    </dgm:pt>
    <dgm:pt modelId="{794A3FA4-50C8-4577-845D-6CC6F9F44CE7}" type="pres">
      <dgm:prSet presAssocID="{A29F594B-15A2-4266-8EA2-558D5C7BD9E6}" presName="compositeA" presStyleCnt="0"/>
      <dgm:spPr/>
    </dgm:pt>
    <dgm:pt modelId="{5C26459F-6648-4F80-8948-5202E417FD1F}" type="pres">
      <dgm:prSet presAssocID="{A29F594B-15A2-4266-8EA2-558D5C7BD9E6}" presName="textA" presStyleLbl="revTx" presStyleIdx="0" presStyleCnt="7" custScaleX="292132" custLinFactNeighborX="-4107" custLinFactNeighborY="2787">
        <dgm:presLayoutVars>
          <dgm:bulletEnabled val="1"/>
        </dgm:presLayoutVars>
      </dgm:prSet>
      <dgm:spPr/>
    </dgm:pt>
    <dgm:pt modelId="{EE3CEE01-AAEF-44FD-B9FC-A445E3AAB0E5}" type="pres">
      <dgm:prSet presAssocID="{A29F594B-15A2-4266-8EA2-558D5C7BD9E6}" presName="circleA" presStyleLbl="node1" presStyleIdx="0" presStyleCnt="7"/>
      <dgm:sp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</dgm:pt>
    <dgm:pt modelId="{5F92D4B0-2D4F-4495-AB76-91B391731031}" type="pres">
      <dgm:prSet presAssocID="{A29F594B-15A2-4266-8EA2-558D5C7BD9E6}" presName="spaceA" presStyleCnt="0"/>
      <dgm:spPr/>
    </dgm:pt>
    <dgm:pt modelId="{086697EA-A914-4F17-BEFC-DAEF8D8DBC3B}" type="pres">
      <dgm:prSet presAssocID="{072C51C1-8693-488F-B7F1-BCFD474E6869}" presName="space" presStyleCnt="0"/>
      <dgm:spPr/>
    </dgm:pt>
    <dgm:pt modelId="{B216ADAB-813A-4F14-884B-CBFD2F3E4F6C}" type="pres">
      <dgm:prSet presAssocID="{02F50A55-1F7F-4444-B317-874DE44784E4}" presName="compositeB" presStyleCnt="0"/>
      <dgm:spPr/>
    </dgm:pt>
    <dgm:pt modelId="{1142B23B-06DE-4E43-93DC-A1A04B734FD6}" type="pres">
      <dgm:prSet presAssocID="{02F50A55-1F7F-4444-B317-874DE44784E4}" presName="textB" presStyleLbl="revTx" presStyleIdx="1" presStyleCnt="7" custScaleX="366355" custLinFactX="-100000" custLinFactNeighborX="-117152">
        <dgm:presLayoutVars>
          <dgm:bulletEnabled val="1"/>
        </dgm:presLayoutVars>
      </dgm:prSet>
      <dgm:spPr/>
    </dgm:pt>
    <dgm:pt modelId="{6FD0FF6A-DA49-4759-BF48-A3E2195322A9}" type="pres">
      <dgm:prSet presAssocID="{02F50A55-1F7F-4444-B317-874DE44784E4}" presName="circleB" presStyleLbl="node1" presStyleIdx="1" presStyleCnt="7" custLinFactX="-100000" custLinFactNeighborX="-121121" custLinFactNeighborY="1858"/>
      <dgm:sp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</dgm:pt>
    <dgm:pt modelId="{198DBD90-3A7A-42EB-8C0B-461097F3872F}" type="pres">
      <dgm:prSet presAssocID="{02F50A55-1F7F-4444-B317-874DE44784E4}" presName="spaceB" presStyleCnt="0"/>
      <dgm:spPr/>
    </dgm:pt>
    <dgm:pt modelId="{169BB8A9-394E-4538-B71A-58732EA5EBB6}" type="pres">
      <dgm:prSet presAssocID="{31B2CD10-E3C6-4653-94AE-35A11E0F8124}" presName="space" presStyleCnt="0"/>
      <dgm:spPr/>
    </dgm:pt>
    <dgm:pt modelId="{333DBD5C-2B13-40DF-9B6F-C5606619D102}" type="pres">
      <dgm:prSet presAssocID="{21843854-608E-4D11-9F44-0DD86DE0363D}" presName="compositeA" presStyleCnt="0"/>
      <dgm:spPr/>
    </dgm:pt>
    <dgm:pt modelId="{5905FAF5-98DB-4805-ABF2-AC9D573E59C5}" type="pres">
      <dgm:prSet presAssocID="{21843854-608E-4D11-9F44-0DD86DE0363D}" presName="textA" presStyleLbl="revTx" presStyleIdx="2" presStyleCnt="7" custScaleX="236804" custLinFactX="-27240" custLinFactNeighborX="-100000" custLinFactNeighborY="465">
        <dgm:presLayoutVars>
          <dgm:bulletEnabled val="1"/>
        </dgm:presLayoutVars>
      </dgm:prSet>
      <dgm:spPr/>
    </dgm:pt>
    <dgm:pt modelId="{290E4F56-471B-4857-8947-5391887BA38E}" type="pres">
      <dgm:prSet presAssocID="{21843854-608E-4D11-9F44-0DD86DE0363D}" presName="circleA" presStyleLbl="node1" presStyleIdx="2" presStyleCnt="7" custLinFactX="-30071" custLinFactNeighborX="-100000" custLinFactNeighborY="1858"/>
      <dgm:sp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</dgm:pt>
    <dgm:pt modelId="{A6A9F5A7-C592-4FF6-A366-8284ED1629D4}" type="pres">
      <dgm:prSet presAssocID="{21843854-608E-4D11-9F44-0DD86DE0363D}" presName="spaceA" presStyleCnt="0"/>
      <dgm:spPr/>
    </dgm:pt>
    <dgm:pt modelId="{83E05116-5F63-4282-B5FE-72ACDC03FAE9}" type="pres">
      <dgm:prSet presAssocID="{62131549-73A2-4144-9B70-E6CE7D40F776}" presName="space" presStyleCnt="0"/>
      <dgm:spPr/>
    </dgm:pt>
    <dgm:pt modelId="{748B226A-A287-42C2-9443-9B23506C9BBF}" type="pres">
      <dgm:prSet presAssocID="{319A174B-EBDB-4D6B-B831-FEFE44DA0BBF}" presName="compositeB" presStyleCnt="0"/>
      <dgm:spPr/>
    </dgm:pt>
    <dgm:pt modelId="{6C2B8FCD-4FE4-46F1-A969-5575AE2C32FF}" type="pres">
      <dgm:prSet presAssocID="{319A174B-EBDB-4D6B-B831-FEFE44DA0BBF}" presName="textB" presStyleLbl="revTx" presStyleIdx="3" presStyleCnt="7" custScaleX="180886" custLinFactNeighborX="-49773">
        <dgm:presLayoutVars>
          <dgm:bulletEnabled val="1"/>
        </dgm:presLayoutVars>
      </dgm:prSet>
      <dgm:spPr/>
    </dgm:pt>
    <dgm:pt modelId="{10350DC1-AAB7-44EF-B3DC-D0C68CFBFECF}" type="pres">
      <dgm:prSet presAssocID="{319A174B-EBDB-4D6B-B831-FEFE44DA0BBF}" presName="circleB" presStyleLbl="node1" presStyleIdx="3" presStyleCnt="7" custLinFactNeighborX="-50626" custLinFactNeighborY="5574"/>
      <dgm:spPr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</dgm:pt>
    <dgm:pt modelId="{A8AFE0D5-7E38-48CE-9F05-B0D5AD78F96F}" type="pres">
      <dgm:prSet presAssocID="{319A174B-EBDB-4D6B-B831-FEFE44DA0BBF}" presName="spaceB" presStyleCnt="0"/>
      <dgm:spPr/>
    </dgm:pt>
    <dgm:pt modelId="{8FCFDDAF-E2F3-4327-B1AD-860E55E81D18}" type="pres">
      <dgm:prSet presAssocID="{6792A41A-2338-409A-B8C2-95A57831872C}" presName="space" presStyleCnt="0"/>
      <dgm:spPr/>
    </dgm:pt>
    <dgm:pt modelId="{2106FD51-F951-4AA1-8C20-CAC0A6BE4355}" type="pres">
      <dgm:prSet presAssocID="{ED17A8B8-13DE-45D1-8BE3-BB2CF8D7955D}" presName="compositeA" presStyleCnt="0"/>
      <dgm:spPr/>
    </dgm:pt>
    <dgm:pt modelId="{2BA67971-FD82-4965-AA34-6079A307DC20}" type="pres">
      <dgm:prSet presAssocID="{ED17A8B8-13DE-45D1-8BE3-BB2CF8D7955D}" presName="textA" presStyleLbl="revTx" presStyleIdx="4" presStyleCnt="7" custScaleX="287772" custLinFactNeighborX="37020" custLinFactNeighborY="2786">
        <dgm:presLayoutVars>
          <dgm:bulletEnabled val="1"/>
        </dgm:presLayoutVars>
      </dgm:prSet>
      <dgm:spPr/>
    </dgm:pt>
    <dgm:pt modelId="{15405AFC-6D60-4C85-B812-C3094A8751D2}" type="pres">
      <dgm:prSet presAssocID="{ED17A8B8-13DE-45D1-8BE3-BB2CF8D7955D}" presName="circleA" presStyleLbl="node1" presStyleIdx="4" presStyleCnt="7" custLinFactNeighborX="37163"/>
      <dgm:spPr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</dgm:pt>
    <dgm:pt modelId="{9EBCCB61-D03A-458C-A362-661C68E6A80B}" type="pres">
      <dgm:prSet presAssocID="{ED17A8B8-13DE-45D1-8BE3-BB2CF8D7955D}" presName="spaceA" presStyleCnt="0"/>
      <dgm:spPr/>
    </dgm:pt>
    <dgm:pt modelId="{9D6A2C65-3F99-43DD-ABD1-07CC6B0DE28A}" type="pres">
      <dgm:prSet presAssocID="{3115219C-1086-49B7-8AFE-B69771D4F33C}" presName="space" presStyleCnt="0"/>
      <dgm:spPr/>
    </dgm:pt>
    <dgm:pt modelId="{D98A98E5-F093-4A14-B341-8130F34AD189}" type="pres">
      <dgm:prSet presAssocID="{6B122C2E-C1F7-470F-A4AC-9F7AE783A85B}" presName="compositeB" presStyleCnt="0"/>
      <dgm:spPr/>
    </dgm:pt>
    <dgm:pt modelId="{102B15FA-3CEC-4EE7-ACB1-86EAF75B1287}" type="pres">
      <dgm:prSet presAssocID="{6B122C2E-C1F7-470F-A4AC-9F7AE783A85B}" presName="textB" presStyleLbl="revTx" presStyleIdx="5" presStyleCnt="7" custScaleX="274608" custLinFactNeighborX="-86000" custLinFactNeighborY="-465">
        <dgm:presLayoutVars>
          <dgm:bulletEnabled val="1"/>
        </dgm:presLayoutVars>
      </dgm:prSet>
      <dgm:spPr/>
    </dgm:pt>
    <dgm:pt modelId="{B68429E7-F940-4A79-9508-1C62C1A969B8}" type="pres">
      <dgm:prSet presAssocID="{6B122C2E-C1F7-470F-A4AC-9F7AE783A85B}" presName="circleB" presStyleLbl="node1" presStyleIdx="5" presStyleCnt="7" custLinFactNeighborX="-91050" custLinFactNeighborY="3716"/>
      <dgm:spPr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</dgm:pt>
    <dgm:pt modelId="{2ABC8036-9783-4ABB-812D-4A327507FFD5}" type="pres">
      <dgm:prSet presAssocID="{6B122C2E-C1F7-470F-A4AC-9F7AE783A85B}" presName="spaceB" presStyleCnt="0"/>
      <dgm:spPr/>
    </dgm:pt>
    <dgm:pt modelId="{504962E2-A603-41C7-B8E5-C4BDEDBD65BB}" type="pres">
      <dgm:prSet presAssocID="{B7201541-5B69-4CEB-9805-6631CDD494C6}" presName="space" presStyleCnt="0"/>
      <dgm:spPr/>
    </dgm:pt>
    <dgm:pt modelId="{813CAEC1-C993-4D4C-9925-3756CBF507E0}" type="pres">
      <dgm:prSet presAssocID="{29E5CDB4-6AF6-49F9-822D-825927D2FD36}" presName="compositeA" presStyleCnt="0"/>
      <dgm:spPr/>
    </dgm:pt>
    <dgm:pt modelId="{02383622-2FF1-4D07-BA24-87359B272090}" type="pres">
      <dgm:prSet presAssocID="{29E5CDB4-6AF6-49F9-822D-825927D2FD36}" presName="textA" presStyleLbl="revTx" presStyleIdx="6" presStyleCnt="7" custScaleX="355787" custLinFactNeighborX="77676" custLinFactNeighborY="4181">
        <dgm:presLayoutVars>
          <dgm:bulletEnabled val="1"/>
        </dgm:presLayoutVars>
      </dgm:prSet>
      <dgm:spPr/>
    </dgm:pt>
    <dgm:pt modelId="{301783A3-8D58-4070-A2EA-5655637A8B21}" type="pres">
      <dgm:prSet presAssocID="{29E5CDB4-6AF6-49F9-822D-825927D2FD36}" presName="circleA" presStyleLbl="node1" presStyleIdx="6" presStyleCnt="7" custLinFactNeighborX="83010" custLinFactNeighborY="-3808"/>
      <dgm:spPr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</dgm:pt>
    <dgm:pt modelId="{4229EA87-9540-4676-A6B7-72F6FD50490A}" type="pres">
      <dgm:prSet presAssocID="{29E5CDB4-6AF6-49F9-822D-825927D2FD36}" presName="spaceA" presStyleCnt="0"/>
      <dgm:spPr/>
    </dgm:pt>
  </dgm:ptLst>
  <dgm:cxnLst>
    <dgm:cxn modelId="{5CDCA605-90A3-4222-B43E-1E7138E2D3AA}" srcId="{A84D7AF2-6F54-4A14-9404-FBBBEACEF23F}" destId="{02F50A55-1F7F-4444-B317-874DE44784E4}" srcOrd="1" destOrd="0" parTransId="{0499BE5F-A058-4021-97A6-1846E235BD1D}" sibTransId="{31B2CD10-E3C6-4653-94AE-35A11E0F8124}"/>
    <dgm:cxn modelId="{4A79390C-A7AD-44AA-971A-FDBB49B01C72}" srcId="{A84D7AF2-6F54-4A14-9404-FBBBEACEF23F}" destId="{ED17A8B8-13DE-45D1-8BE3-BB2CF8D7955D}" srcOrd="4" destOrd="0" parTransId="{DB470C4A-091C-48E3-B331-BA3D384EB4A3}" sibTransId="{3115219C-1086-49B7-8AFE-B69771D4F33C}"/>
    <dgm:cxn modelId="{D132AB10-4373-492D-AE8E-682E566C1F60}" srcId="{A84D7AF2-6F54-4A14-9404-FBBBEACEF23F}" destId="{A29F594B-15A2-4266-8EA2-558D5C7BD9E6}" srcOrd="0" destOrd="0" parTransId="{EAC1AD8F-50D0-4812-8B98-CA8D4135F16D}" sibTransId="{072C51C1-8693-488F-B7F1-BCFD474E6869}"/>
    <dgm:cxn modelId="{E3ABF142-9348-46CA-B447-9CA07181A2CD}" type="presOf" srcId="{319A174B-EBDB-4D6B-B831-FEFE44DA0BBF}" destId="{6C2B8FCD-4FE4-46F1-A969-5575AE2C32FF}" srcOrd="0" destOrd="0" presId="urn:microsoft.com/office/officeart/2005/8/layout/hProcess11"/>
    <dgm:cxn modelId="{91A7404F-15A4-496F-AACC-1BF77AA860F3}" type="presOf" srcId="{21843854-608E-4D11-9F44-0DD86DE0363D}" destId="{5905FAF5-98DB-4805-ABF2-AC9D573E59C5}" srcOrd="0" destOrd="0" presId="urn:microsoft.com/office/officeart/2005/8/layout/hProcess11"/>
    <dgm:cxn modelId="{1FD37C52-BDD8-4B6C-AD2E-23BB0BD06F57}" type="presOf" srcId="{29E5CDB4-6AF6-49F9-822D-825927D2FD36}" destId="{02383622-2FF1-4D07-BA24-87359B272090}" srcOrd="0" destOrd="0" presId="urn:microsoft.com/office/officeart/2005/8/layout/hProcess11"/>
    <dgm:cxn modelId="{B8446154-88A9-49A8-BB59-F09AC9997AE9}" srcId="{A84D7AF2-6F54-4A14-9404-FBBBEACEF23F}" destId="{6B122C2E-C1F7-470F-A4AC-9F7AE783A85B}" srcOrd="5" destOrd="0" parTransId="{1B12040B-207C-495F-914B-BCADC7D2B908}" sibTransId="{B7201541-5B69-4CEB-9805-6631CDD494C6}"/>
    <dgm:cxn modelId="{0A45D274-A484-449F-A718-E0CA5F1B330C}" srcId="{A84D7AF2-6F54-4A14-9404-FBBBEACEF23F}" destId="{319A174B-EBDB-4D6B-B831-FEFE44DA0BBF}" srcOrd="3" destOrd="0" parTransId="{BA304529-23B5-42AC-A3C9-0FBFF162A570}" sibTransId="{6792A41A-2338-409A-B8C2-95A57831872C}"/>
    <dgm:cxn modelId="{FE43718F-876A-4006-B3B0-EDEDDE7D653F}" type="presOf" srcId="{A29F594B-15A2-4266-8EA2-558D5C7BD9E6}" destId="{5C26459F-6648-4F80-8948-5202E417FD1F}" srcOrd="0" destOrd="0" presId="urn:microsoft.com/office/officeart/2005/8/layout/hProcess11"/>
    <dgm:cxn modelId="{0967E4A0-9AAF-4067-B2E2-E35AE74E58EA}" type="presOf" srcId="{A84D7AF2-6F54-4A14-9404-FBBBEACEF23F}" destId="{88617114-4144-4743-837A-8C27625B29F3}" srcOrd="0" destOrd="0" presId="urn:microsoft.com/office/officeart/2005/8/layout/hProcess11"/>
    <dgm:cxn modelId="{C10709CC-7EAA-41C2-A0A0-D5CA79AB9CA7}" type="presOf" srcId="{02F50A55-1F7F-4444-B317-874DE44784E4}" destId="{1142B23B-06DE-4E43-93DC-A1A04B734FD6}" srcOrd="0" destOrd="0" presId="urn:microsoft.com/office/officeart/2005/8/layout/hProcess11"/>
    <dgm:cxn modelId="{EE1F16D5-C39D-48C7-9312-1EFECF82FC7C}" type="presOf" srcId="{6B122C2E-C1F7-470F-A4AC-9F7AE783A85B}" destId="{102B15FA-3CEC-4EE7-ACB1-86EAF75B1287}" srcOrd="0" destOrd="0" presId="urn:microsoft.com/office/officeart/2005/8/layout/hProcess11"/>
    <dgm:cxn modelId="{01B46FF1-5A1C-4021-B0ED-6D9402AF6F36}" srcId="{A84D7AF2-6F54-4A14-9404-FBBBEACEF23F}" destId="{21843854-608E-4D11-9F44-0DD86DE0363D}" srcOrd="2" destOrd="0" parTransId="{4E801DF8-622E-4E19-8582-A9CD41405787}" sibTransId="{62131549-73A2-4144-9B70-E6CE7D40F776}"/>
    <dgm:cxn modelId="{050ACBFA-B54B-4899-BB2F-0DBF7961FBC0}" type="presOf" srcId="{ED17A8B8-13DE-45D1-8BE3-BB2CF8D7955D}" destId="{2BA67971-FD82-4965-AA34-6079A307DC20}" srcOrd="0" destOrd="0" presId="urn:microsoft.com/office/officeart/2005/8/layout/hProcess11"/>
    <dgm:cxn modelId="{E0D67CFB-C7C9-475D-BC35-6F12A4945B38}" srcId="{A84D7AF2-6F54-4A14-9404-FBBBEACEF23F}" destId="{29E5CDB4-6AF6-49F9-822D-825927D2FD36}" srcOrd="6" destOrd="0" parTransId="{32ABA62C-B1F6-48B7-9663-B81F1703A114}" sibTransId="{0F2A4A7D-08AF-4C6D-B406-F1C94582E4DB}"/>
    <dgm:cxn modelId="{5E596663-5DAE-487F-8BED-76DB6FC15DFF}" type="presParOf" srcId="{88617114-4144-4743-837A-8C27625B29F3}" destId="{38580C52-A8E9-48E4-87D7-693CEB323CFB}" srcOrd="0" destOrd="0" presId="urn:microsoft.com/office/officeart/2005/8/layout/hProcess11"/>
    <dgm:cxn modelId="{20333021-069A-496A-BD88-54F61F8C467B}" type="presParOf" srcId="{88617114-4144-4743-837A-8C27625B29F3}" destId="{14C6862F-B951-4FA9-A04C-C337036A43D6}" srcOrd="1" destOrd="0" presId="urn:microsoft.com/office/officeart/2005/8/layout/hProcess11"/>
    <dgm:cxn modelId="{501867E6-CD82-4667-92D9-A5E29E58D2D4}" type="presParOf" srcId="{14C6862F-B951-4FA9-A04C-C337036A43D6}" destId="{794A3FA4-50C8-4577-845D-6CC6F9F44CE7}" srcOrd="0" destOrd="0" presId="urn:microsoft.com/office/officeart/2005/8/layout/hProcess11"/>
    <dgm:cxn modelId="{120B55D2-9B36-4EE4-87F1-CEC6CB5C8F1C}" type="presParOf" srcId="{794A3FA4-50C8-4577-845D-6CC6F9F44CE7}" destId="{5C26459F-6648-4F80-8948-5202E417FD1F}" srcOrd="0" destOrd="0" presId="urn:microsoft.com/office/officeart/2005/8/layout/hProcess11"/>
    <dgm:cxn modelId="{54118746-2984-4950-B1C7-9BC3DA07B41C}" type="presParOf" srcId="{794A3FA4-50C8-4577-845D-6CC6F9F44CE7}" destId="{EE3CEE01-AAEF-44FD-B9FC-A445E3AAB0E5}" srcOrd="1" destOrd="0" presId="urn:microsoft.com/office/officeart/2005/8/layout/hProcess11"/>
    <dgm:cxn modelId="{9243FAE9-7767-4F5A-8C58-3194F46AB07D}" type="presParOf" srcId="{794A3FA4-50C8-4577-845D-6CC6F9F44CE7}" destId="{5F92D4B0-2D4F-4495-AB76-91B391731031}" srcOrd="2" destOrd="0" presId="urn:microsoft.com/office/officeart/2005/8/layout/hProcess11"/>
    <dgm:cxn modelId="{ADFF57C5-5D28-4C81-9BD8-05848C1545C0}" type="presParOf" srcId="{14C6862F-B951-4FA9-A04C-C337036A43D6}" destId="{086697EA-A914-4F17-BEFC-DAEF8D8DBC3B}" srcOrd="1" destOrd="0" presId="urn:microsoft.com/office/officeart/2005/8/layout/hProcess11"/>
    <dgm:cxn modelId="{2711E916-DA86-47D9-BE29-A0F200A3CEC9}" type="presParOf" srcId="{14C6862F-B951-4FA9-A04C-C337036A43D6}" destId="{B216ADAB-813A-4F14-884B-CBFD2F3E4F6C}" srcOrd="2" destOrd="0" presId="urn:microsoft.com/office/officeart/2005/8/layout/hProcess11"/>
    <dgm:cxn modelId="{15BCF807-2A0F-4034-A01D-17C72F0BF7A3}" type="presParOf" srcId="{B216ADAB-813A-4F14-884B-CBFD2F3E4F6C}" destId="{1142B23B-06DE-4E43-93DC-A1A04B734FD6}" srcOrd="0" destOrd="0" presId="urn:microsoft.com/office/officeart/2005/8/layout/hProcess11"/>
    <dgm:cxn modelId="{D2281A42-7C98-4501-9ABF-67F9B83F4415}" type="presParOf" srcId="{B216ADAB-813A-4F14-884B-CBFD2F3E4F6C}" destId="{6FD0FF6A-DA49-4759-BF48-A3E2195322A9}" srcOrd="1" destOrd="0" presId="urn:microsoft.com/office/officeart/2005/8/layout/hProcess11"/>
    <dgm:cxn modelId="{A5115CE4-14D1-43C8-B568-E5315E1E2336}" type="presParOf" srcId="{B216ADAB-813A-4F14-884B-CBFD2F3E4F6C}" destId="{198DBD90-3A7A-42EB-8C0B-461097F3872F}" srcOrd="2" destOrd="0" presId="urn:microsoft.com/office/officeart/2005/8/layout/hProcess11"/>
    <dgm:cxn modelId="{11FDC24A-7214-4285-8B45-670BF6522F14}" type="presParOf" srcId="{14C6862F-B951-4FA9-A04C-C337036A43D6}" destId="{169BB8A9-394E-4538-B71A-58732EA5EBB6}" srcOrd="3" destOrd="0" presId="urn:microsoft.com/office/officeart/2005/8/layout/hProcess11"/>
    <dgm:cxn modelId="{E6F522B2-BCA4-4BEB-ABC7-6AD5B1FB791A}" type="presParOf" srcId="{14C6862F-B951-4FA9-A04C-C337036A43D6}" destId="{333DBD5C-2B13-40DF-9B6F-C5606619D102}" srcOrd="4" destOrd="0" presId="urn:microsoft.com/office/officeart/2005/8/layout/hProcess11"/>
    <dgm:cxn modelId="{F3C92944-C3D8-4A48-9BE2-AB8FBAF56E69}" type="presParOf" srcId="{333DBD5C-2B13-40DF-9B6F-C5606619D102}" destId="{5905FAF5-98DB-4805-ABF2-AC9D573E59C5}" srcOrd="0" destOrd="0" presId="urn:microsoft.com/office/officeart/2005/8/layout/hProcess11"/>
    <dgm:cxn modelId="{03A49C5A-360A-4BED-9F0F-271930BC283C}" type="presParOf" srcId="{333DBD5C-2B13-40DF-9B6F-C5606619D102}" destId="{290E4F56-471B-4857-8947-5391887BA38E}" srcOrd="1" destOrd="0" presId="urn:microsoft.com/office/officeart/2005/8/layout/hProcess11"/>
    <dgm:cxn modelId="{4DF4E32A-6110-4BCB-8482-BC18205F31C7}" type="presParOf" srcId="{333DBD5C-2B13-40DF-9B6F-C5606619D102}" destId="{A6A9F5A7-C592-4FF6-A366-8284ED1629D4}" srcOrd="2" destOrd="0" presId="urn:microsoft.com/office/officeart/2005/8/layout/hProcess11"/>
    <dgm:cxn modelId="{7E747F99-1300-4E8C-8285-2C61CCFE8966}" type="presParOf" srcId="{14C6862F-B951-4FA9-A04C-C337036A43D6}" destId="{83E05116-5F63-4282-B5FE-72ACDC03FAE9}" srcOrd="5" destOrd="0" presId="urn:microsoft.com/office/officeart/2005/8/layout/hProcess11"/>
    <dgm:cxn modelId="{7DF96A11-A27F-4958-B966-98C1989C87B9}" type="presParOf" srcId="{14C6862F-B951-4FA9-A04C-C337036A43D6}" destId="{748B226A-A287-42C2-9443-9B23506C9BBF}" srcOrd="6" destOrd="0" presId="urn:microsoft.com/office/officeart/2005/8/layout/hProcess11"/>
    <dgm:cxn modelId="{705841FD-42D6-48CC-BC49-EC0D49B1D216}" type="presParOf" srcId="{748B226A-A287-42C2-9443-9B23506C9BBF}" destId="{6C2B8FCD-4FE4-46F1-A969-5575AE2C32FF}" srcOrd="0" destOrd="0" presId="urn:microsoft.com/office/officeart/2005/8/layout/hProcess11"/>
    <dgm:cxn modelId="{E667C4ED-B1C4-406E-806B-FA4FB96900C9}" type="presParOf" srcId="{748B226A-A287-42C2-9443-9B23506C9BBF}" destId="{10350DC1-AAB7-44EF-B3DC-D0C68CFBFECF}" srcOrd="1" destOrd="0" presId="urn:microsoft.com/office/officeart/2005/8/layout/hProcess11"/>
    <dgm:cxn modelId="{F05CF74E-C658-43D5-960D-FC514B7E0DB5}" type="presParOf" srcId="{748B226A-A287-42C2-9443-9B23506C9BBF}" destId="{A8AFE0D5-7E38-48CE-9F05-B0D5AD78F96F}" srcOrd="2" destOrd="0" presId="urn:microsoft.com/office/officeart/2005/8/layout/hProcess11"/>
    <dgm:cxn modelId="{C525393E-854F-4725-8FA7-CE469A011CF5}" type="presParOf" srcId="{14C6862F-B951-4FA9-A04C-C337036A43D6}" destId="{8FCFDDAF-E2F3-4327-B1AD-860E55E81D18}" srcOrd="7" destOrd="0" presId="urn:microsoft.com/office/officeart/2005/8/layout/hProcess11"/>
    <dgm:cxn modelId="{16132AAE-D450-42EC-AF1C-27E9D94393DB}" type="presParOf" srcId="{14C6862F-B951-4FA9-A04C-C337036A43D6}" destId="{2106FD51-F951-4AA1-8C20-CAC0A6BE4355}" srcOrd="8" destOrd="0" presId="urn:microsoft.com/office/officeart/2005/8/layout/hProcess11"/>
    <dgm:cxn modelId="{A0FDC5CE-0B2D-41AA-807E-B55EEA6C614D}" type="presParOf" srcId="{2106FD51-F951-4AA1-8C20-CAC0A6BE4355}" destId="{2BA67971-FD82-4965-AA34-6079A307DC20}" srcOrd="0" destOrd="0" presId="urn:microsoft.com/office/officeart/2005/8/layout/hProcess11"/>
    <dgm:cxn modelId="{80673162-5055-47B7-899B-ABA44645D1DC}" type="presParOf" srcId="{2106FD51-F951-4AA1-8C20-CAC0A6BE4355}" destId="{15405AFC-6D60-4C85-B812-C3094A8751D2}" srcOrd="1" destOrd="0" presId="urn:microsoft.com/office/officeart/2005/8/layout/hProcess11"/>
    <dgm:cxn modelId="{4698D65F-1C41-4286-B3FA-520E304F232F}" type="presParOf" srcId="{2106FD51-F951-4AA1-8C20-CAC0A6BE4355}" destId="{9EBCCB61-D03A-458C-A362-661C68E6A80B}" srcOrd="2" destOrd="0" presId="urn:microsoft.com/office/officeart/2005/8/layout/hProcess11"/>
    <dgm:cxn modelId="{005CF11A-E186-4AA8-A19B-05E8641B6BD5}" type="presParOf" srcId="{14C6862F-B951-4FA9-A04C-C337036A43D6}" destId="{9D6A2C65-3F99-43DD-ABD1-07CC6B0DE28A}" srcOrd="9" destOrd="0" presId="urn:microsoft.com/office/officeart/2005/8/layout/hProcess11"/>
    <dgm:cxn modelId="{D446F2A4-BB94-460C-BBD4-D4ADBCBB518C}" type="presParOf" srcId="{14C6862F-B951-4FA9-A04C-C337036A43D6}" destId="{D98A98E5-F093-4A14-B341-8130F34AD189}" srcOrd="10" destOrd="0" presId="urn:microsoft.com/office/officeart/2005/8/layout/hProcess11"/>
    <dgm:cxn modelId="{C310937F-BA79-4009-ACD7-AA44E565F363}" type="presParOf" srcId="{D98A98E5-F093-4A14-B341-8130F34AD189}" destId="{102B15FA-3CEC-4EE7-ACB1-86EAF75B1287}" srcOrd="0" destOrd="0" presId="urn:microsoft.com/office/officeart/2005/8/layout/hProcess11"/>
    <dgm:cxn modelId="{C55DA156-DCC9-477B-93E2-705172505768}" type="presParOf" srcId="{D98A98E5-F093-4A14-B341-8130F34AD189}" destId="{B68429E7-F940-4A79-9508-1C62C1A969B8}" srcOrd="1" destOrd="0" presId="urn:microsoft.com/office/officeart/2005/8/layout/hProcess11"/>
    <dgm:cxn modelId="{2D820BDD-73B9-4A93-8DC8-F8E5EFC70DB7}" type="presParOf" srcId="{D98A98E5-F093-4A14-B341-8130F34AD189}" destId="{2ABC8036-9783-4ABB-812D-4A327507FFD5}" srcOrd="2" destOrd="0" presId="urn:microsoft.com/office/officeart/2005/8/layout/hProcess11"/>
    <dgm:cxn modelId="{6441A71A-DACB-4ED2-97DB-2879BD302E65}" type="presParOf" srcId="{14C6862F-B951-4FA9-A04C-C337036A43D6}" destId="{504962E2-A603-41C7-B8E5-C4BDEDBD65BB}" srcOrd="11" destOrd="0" presId="urn:microsoft.com/office/officeart/2005/8/layout/hProcess11"/>
    <dgm:cxn modelId="{860C61F6-1B24-48BD-99C2-BF74D9AB6DD4}" type="presParOf" srcId="{14C6862F-B951-4FA9-A04C-C337036A43D6}" destId="{813CAEC1-C993-4D4C-9925-3756CBF507E0}" srcOrd="12" destOrd="0" presId="urn:microsoft.com/office/officeart/2005/8/layout/hProcess11"/>
    <dgm:cxn modelId="{40027B9F-4642-4EDF-B367-4E3397A80C08}" type="presParOf" srcId="{813CAEC1-C993-4D4C-9925-3756CBF507E0}" destId="{02383622-2FF1-4D07-BA24-87359B272090}" srcOrd="0" destOrd="0" presId="urn:microsoft.com/office/officeart/2005/8/layout/hProcess11"/>
    <dgm:cxn modelId="{7EA50846-626B-4ECA-BA30-384F084D63EB}" type="presParOf" srcId="{813CAEC1-C993-4D4C-9925-3756CBF507E0}" destId="{301783A3-8D58-4070-A2EA-5655637A8B21}" srcOrd="1" destOrd="0" presId="urn:microsoft.com/office/officeart/2005/8/layout/hProcess11"/>
    <dgm:cxn modelId="{EBB93DB5-748D-4C06-9E6A-838202B177FD}" type="presParOf" srcId="{813CAEC1-C993-4D4C-9925-3756CBF507E0}" destId="{4229EA87-9540-4676-A6B7-72F6FD50490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80C52-A8E9-48E4-87D7-693CEB323CFB}">
      <dsp:nvSpPr>
        <dsp:cNvPr id="0" name=""/>
        <dsp:cNvSpPr/>
      </dsp:nvSpPr>
      <dsp:spPr>
        <a:xfrm>
          <a:off x="0" y="1640331"/>
          <a:ext cx="11714480" cy="218710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26459F-6648-4F80-8948-5202E417FD1F}">
      <dsp:nvSpPr>
        <dsp:cNvPr id="0" name=""/>
        <dsp:cNvSpPr/>
      </dsp:nvSpPr>
      <dsp:spPr>
        <a:xfrm>
          <a:off x="230558" y="60954"/>
          <a:ext cx="1447961" cy="218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 dirty="0"/>
            <a:t>31 Dec, 2019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Wuhan reports cluster of pneumonia cases</a:t>
          </a:r>
        </a:p>
      </dsp:txBody>
      <dsp:txXfrm>
        <a:off x="230558" y="60954"/>
        <a:ext cx="1447961" cy="2187109"/>
      </dsp:txXfrm>
    </dsp:sp>
    <dsp:sp modelId="{EE3CEE01-AAEF-44FD-B9FC-A445E3AAB0E5}">
      <dsp:nvSpPr>
        <dsp:cNvPr id="0" name=""/>
        <dsp:cNvSpPr/>
      </dsp:nvSpPr>
      <dsp:spPr>
        <a:xfrm>
          <a:off x="714601" y="2473592"/>
          <a:ext cx="520587" cy="520587"/>
        </a:xfrm>
        <a:prstGeom prst="ellipse">
          <a:avLst/>
        </a:prstGeom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42B23B-06DE-4E43-93DC-A1A04B734FD6}">
      <dsp:nvSpPr>
        <dsp:cNvPr id="0" name=""/>
        <dsp:cNvSpPr/>
      </dsp:nvSpPr>
      <dsp:spPr>
        <a:xfrm>
          <a:off x="648584" y="3280663"/>
          <a:ext cx="1815849" cy="218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 dirty="0"/>
            <a:t>12 Jan, 2020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COVID-19 genetic sequence made public</a:t>
          </a:r>
        </a:p>
      </dsp:txBody>
      <dsp:txXfrm>
        <a:off x="648584" y="3280663"/>
        <a:ext cx="1815849" cy="2187109"/>
      </dsp:txXfrm>
    </dsp:sp>
    <dsp:sp modelId="{6FD0FF6A-DA49-4759-BF48-A3E2195322A9}">
      <dsp:nvSpPr>
        <dsp:cNvPr id="0" name=""/>
        <dsp:cNvSpPr/>
      </dsp:nvSpPr>
      <dsp:spPr>
        <a:xfrm>
          <a:off x="1221406" y="2483265"/>
          <a:ext cx="520587" cy="520587"/>
        </a:xfrm>
        <a:prstGeom prst="ellipse">
          <a:avLst/>
        </a:prstGeom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05FAF5-98DB-4805-ABF2-AC9D573E59C5}">
      <dsp:nvSpPr>
        <dsp:cNvPr id="0" name=""/>
        <dsp:cNvSpPr/>
      </dsp:nvSpPr>
      <dsp:spPr>
        <a:xfrm>
          <a:off x="2936115" y="10170"/>
          <a:ext cx="1173726" cy="218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 dirty="0"/>
            <a:t>30 March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Operation Warp Speed begins</a:t>
          </a:r>
        </a:p>
      </dsp:txBody>
      <dsp:txXfrm>
        <a:off x="2936115" y="10170"/>
        <a:ext cx="1173726" cy="2187109"/>
      </dsp:txXfrm>
    </dsp:sp>
    <dsp:sp modelId="{290E4F56-471B-4857-8947-5391887BA38E}">
      <dsp:nvSpPr>
        <dsp:cNvPr id="0" name=""/>
        <dsp:cNvSpPr/>
      </dsp:nvSpPr>
      <dsp:spPr>
        <a:xfrm>
          <a:off x="3216219" y="2483265"/>
          <a:ext cx="520587" cy="520587"/>
        </a:xfrm>
        <a:prstGeom prst="ellipse">
          <a:avLst/>
        </a:prstGeom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2B8FCD-4FE4-46F1-A969-5575AE2C32FF}">
      <dsp:nvSpPr>
        <dsp:cNvPr id="0" name=""/>
        <dsp:cNvSpPr/>
      </dsp:nvSpPr>
      <dsp:spPr>
        <a:xfrm>
          <a:off x="4519838" y="3280663"/>
          <a:ext cx="896566" cy="218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 dirty="0"/>
            <a:t>14 July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Clinical trials begin</a:t>
          </a:r>
        </a:p>
      </dsp:txBody>
      <dsp:txXfrm>
        <a:off x="4519838" y="3280663"/>
        <a:ext cx="896566" cy="2187109"/>
      </dsp:txXfrm>
    </dsp:sp>
    <dsp:sp modelId="{10350DC1-AAB7-44EF-B3DC-D0C68CFBFECF}">
      <dsp:nvSpPr>
        <dsp:cNvPr id="0" name=""/>
        <dsp:cNvSpPr/>
      </dsp:nvSpPr>
      <dsp:spPr>
        <a:xfrm>
          <a:off x="4690976" y="2502610"/>
          <a:ext cx="520587" cy="520587"/>
        </a:xfrm>
        <a:prstGeom prst="ellipse">
          <a:avLst/>
        </a:prstGeom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A67971-FD82-4965-AA34-6079A307DC20}">
      <dsp:nvSpPr>
        <dsp:cNvPr id="0" name=""/>
        <dsp:cNvSpPr/>
      </dsp:nvSpPr>
      <dsp:spPr>
        <a:xfrm>
          <a:off x="5872626" y="60932"/>
          <a:ext cx="1426350" cy="218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 dirty="0"/>
            <a:t>November</a:t>
          </a:r>
          <a:r>
            <a:rPr lang="en-US" sz="1500" b="1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Strong vaccine efficacy reported</a:t>
          </a:r>
        </a:p>
      </dsp:txBody>
      <dsp:txXfrm>
        <a:off x="5872626" y="60932"/>
        <a:ext cx="1426350" cy="2187109"/>
      </dsp:txXfrm>
    </dsp:sp>
    <dsp:sp modelId="{15405AFC-6D60-4C85-B812-C3094A8751D2}">
      <dsp:nvSpPr>
        <dsp:cNvPr id="0" name=""/>
        <dsp:cNvSpPr/>
      </dsp:nvSpPr>
      <dsp:spPr>
        <a:xfrm>
          <a:off x="6335483" y="2473592"/>
          <a:ext cx="520587" cy="520587"/>
        </a:xfrm>
        <a:prstGeom prst="ellipse">
          <a:avLst/>
        </a:prstGeom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2B15FA-3CEC-4EE7-ACB1-86EAF75B1287}">
      <dsp:nvSpPr>
        <dsp:cNvPr id="0" name=""/>
        <dsp:cNvSpPr/>
      </dsp:nvSpPr>
      <dsp:spPr>
        <a:xfrm>
          <a:off x="6715254" y="3270493"/>
          <a:ext cx="1361102" cy="218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 dirty="0"/>
            <a:t>December</a:t>
          </a:r>
          <a:r>
            <a:rPr lang="en-US" sz="1500" b="1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FDA grants EUA to Pfizer, Moderna</a:t>
          </a:r>
        </a:p>
      </dsp:txBody>
      <dsp:txXfrm>
        <a:off x="6715254" y="3270493"/>
        <a:ext cx="1361102" cy="2187109"/>
      </dsp:txXfrm>
    </dsp:sp>
    <dsp:sp modelId="{B68429E7-F940-4A79-9508-1C62C1A969B8}">
      <dsp:nvSpPr>
        <dsp:cNvPr id="0" name=""/>
        <dsp:cNvSpPr/>
      </dsp:nvSpPr>
      <dsp:spPr>
        <a:xfrm>
          <a:off x="7087778" y="2492937"/>
          <a:ext cx="520587" cy="520587"/>
        </a:xfrm>
        <a:prstGeom prst="ellipse">
          <a:avLst/>
        </a:prstGeom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383622-2FF1-4D07-BA24-87359B272090}">
      <dsp:nvSpPr>
        <dsp:cNvPr id="0" name=""/>
        <dsp:cNvSpPr/>
      </dsp:nvSpPr>
      <dsp:spPr>
        <a:xfrm>
          <a:off x="8913651" y="91443"/>
          <a:ext cx="1763468" cy="218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 dirty="0"/>
            <a:t>2021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none" kern="1200"/>
            <a:t>Over 10 </a:t>
          </a:r>
          <a:r>
            <a:rPr lang="en-US" sz="1500" b="1" u="none" kern="1200" dirty="0"/>
            <a:t>billion doses administered worldwide</a:t>
          </a:r>
        </a:p>
      </dsp:txBody>
      <dsp:txXfrm>
        <a:off x="8913651" y="91443"/>
        <a:ext cx="1763468" cy="2187109"/>
      </dsp:txXfrm>
    </dsp:sp>
    <dsp:sp modelId="{301783A3-8D58-4070-A2EA-5655637A8B21}">
      <dsp:nvSpPr>
        <dsp:cNvPr id="0" name=""/>
        <dsp:cNvSpPr/>
      </dsp:nvSpPr>
      <dsp:spPr>
        <a:xfrm>
          <a:off x="9582228" y="2453768"/>
          <a:ext cx="520587" cy="520587"/>
        </a:xfrm>
        <a:prstGeom prst="ellipse">
          <a:avLst/>
        </a:prstGeom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80C52-A8E9-48E4-87D7-693CEB323CFB}">
      <dsp:nvSpPr>
        <dsp:cNvPr id="0" name=""/>
        <dsp:cNvSpPr/>
      </dsp:nvSpPr>
      <dsp:spPr>
        <a:xfrm>
          <a:off x="0" y="1640331"/>
          <a:ext cx="11714480" cy="218710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26459F-6648-4F80-8948-5202E417FD1F}">
      <dsp:nvSpPr>
        <dsp:cNvPr id="0" name=""/>
        <dsp:cNvSpPr/>
      </dsp:nvSpPr>
      <dsp:spPr>
        <a:xfrm>
          <a:off x="230558" y="60954"/>
          <a:ext cx="1447961" cy="218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 dirty="0"/>
            <a:t>31 Dec, 2019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Wuhan reports cluster of pneumonia cases</a:t>
          </a:r>
        </a:p>
      </dsp:txBody>
      <dsp:txXfrm>
        <a:off x="230558" y="60954"/>
        <a:ext cx="1447961" cy="2187109"/>
      </dsp:txXfrm>
    </dsp:sp>
    <dsp:sp modelId="{EE3CEE01-AAEF-44FD-B9FC-A445E3AAB0E5}">
      <dsp:nvSpPr>
        <dsp:cNvPr id="0" name=""/>
        <dsp:cNvSpPr/>
      </dsp:nvSpPr>
      <dsp:spPr>
        <a:xfrm>
          <a:off x="714601" y="2473592"/>
          <a:ext cx="520587" cy="520587"/>
        </a:xfrm>
        <a:prstGeom prst="ellipse">
          <a:avLst/>
        </a:prstGeom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42B23B-06DE-4E43-93DC-A1A04B734FD6}">
      <dsp:nvSpPr>
        <dsp:cNvPr id="0" name=""/>
        <dsp:cNvSpPr/>
      </dsp:nvSpPr>
      <dsp:spPr>
        <a:xfrm>
          <a:off x="648584" y="3280663"/>
          <a:ext cx="1815849" cy="218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 dirty="0"/>
            <a:t>12 Jan, 2020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COVID-19 genetic sequence made public</a:t>
          </a:r>
        </a:p>
      </dsp:txBody>
      <dsp:txXfrm>
        <a:off x="648584" y="3280663"/>
        <a:ext cx="1815849" cy="2187109"/>
      </dsp:txXfrm>
    </dsp:sp>
    <dsp:sp modelId="{6FD0FF6A-DA49-4759-BF48-A3E2195322A9}">
      <dsp:nvSpPr>
        <dsp:cNvPr id="0" name=""/>
        <dsp:cNvSpPr/>
      </dsp:nvSpPr>
      <dsp:spPr>
        <a:xfrm>
          <a:off x="1221406" y="2483265"/>
          <a:ext cx="520587" cy="520587"/>
        </a:xfrm>
        <a:prstGeom prst="ellipse">
          <a:avLst/>
        </a:prstGeom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05FAF5-98DB-4805-ABF2-AC9D573E59C5}">
      <dsp:nvSpPr>
        <dsp:cNvPr id="0" name=""/>
        <dsp:cNvSpPr/>
      </dsp:nvSpPr>
      <dsp:spPr>
        <a:xfrm>
          <a:off x="2936115" y="10170"/>
          <a:ext cx="1173726" cy="218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 dirty="0"/>
            <a:t>30 March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Operation Warp Speed begins</a:t>
          </a:r>
        </a:p>
      </dsp:txBody>
      <dsp:txXfrm>
        <a:off x="2936115" y="10170"/>
        <a:ext cx="1173726" cy="2187109"/>
      </dsp:txXfrm>
    </dsp:sp>
    <dsp:sp modelId="{290E4F56-471B-4857-8947-5391887BA38E}">
      <dsp:nvSpPr>
        <dsp:cNvPr id="0" name=""/>
        <dsp:cNvSpPr/>
      </dsp:nvSpPr>
      <dsp:spPr>
        <a:xfrm>
          <a:off x="3216219" y="2483265"/>
          <a:ext cx="520587" cy="520587"/>
        </a:xfrm>
        <a:prstGeom prst="ellipse">
          <a:avLst/>
        </a:prstGeom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2B8FCD-4FE4-46F1-A969-5575AE2C32FF}">
      <dsp:nvSpPr>
        <dsp:cNvPr id="0" name=""/>
        <dsp:cNvSpPr/>
      </dsp:nvSpPr>
      <dsp:spPr>
        <a:xfrm>
          <a:off x="4519838" y="3280663"/>
          <a:ext cx="896566" cy="218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 dirty="0"/>
            <a:t>14 July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Clinical trials begin</a:t>
          </a:r>
        </a:p>
      </dsp:txBody>
      <dsp:txXfrm>
        <a:off x="4519838" y="3280663"/>
        <a:ext cx="896566" cy="2187109"/>
      </dsp:txXfrm>
    </dsp:sp>
    <dsp:sp modelId="{10350DC1-AAB7-44EF-B3DC-D0C68CFBFECF}">
      <dsp:nvSpPr>
        <dsp:cNvPr id="0" name=""/>
        <dsp:cNvSpPr/>
      </dsp:nvSpPr>
      <dsp:spPr>
        <a:xfrm>
          <a:off x="4690976" y="2502610"/>
          <a:ext cx="520587" cy="520587"/>
        </a:xfrm>
        <a:prstGeom prst="ellipse">
          <a:avLst/>
        </a:prstGeom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A67971-FD82-4965-AA34-6079A307DC20}">
      <dsp:nvSpPr>
        <dsp:cNvPr id="0" name=""/>
        <dsp:cNvSpPr/>
      </dsp:nvSpPr>
      <dsp:spPr>
        <a:xfrm>
          <a:off x="5872626" y="60932"/>
          <a:ext cx="1426350" cy="218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 dirty="0"/>
            <a:t>November</a:t>
          </a:r>
          <a:r>
            <a:rPr lang="en-US" sz="1500" b="1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Strong vaccine efficacy reported</a:t>
          </a:r>
        </a:p>
      </dsp:txBody>
      <dsp:txXfrm>
        <a:off x="5872626" y="60932"/>
        <a:ext cx="1426350" cy="2187109"/>
      </dsp:txXfrm>
    </dsp:sp>
    <dsp:sp modelId="{15405AFC-6D60-4C85-B812-C3094A8751D2}">
      <dsp:nvSpPr>
        <dsp:cNvPr id="0" name=""/>
        <dsp:cNvSpPr/>
      </dsp:nvSpPr>
      <dsp:spPr>
        <a:xfrm>
          <a:off x="6335483" y="2473592"/>
          <a:ext cx="520587" cy="520587"/>
        </a:xfrm>
        <a:prstGeom prst="ellipse">
          <a:avLst/>
        </a:prstGeom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2B15FA-3CEC-4EE7-ACB1-86EAF75B1287}">
      <dsp:nvSpPr>
        <dsp:cNvPr id="0" name=""/>
        <dsp:cNvSpPr/>
      </dsp:nvSpPr>
      <dsp:spPr>
        <a:xfrm>
          <a:off x="6715254" y="3270493"/>
          <a:ext cx="1361102" cy="218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 dirty="0"/>
            <a:t>December</a:t>
          </a:r>
          <a:r>
            <a:rPr lang="en-US" sz="1500" b="1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FDA grants EUA to Pfizer, Moderna</a:t>
          </a:r>
        </a:p>
      </dsp:txBody>
      <dsp:txXfrm>
        <a:off x="6715254" y="3270493"/>
        <a:ext cx="1361102" cy="2187109"/>
      </dsp:txXfrm>
    </dsp:sp>
    <dsp:sp modelId="{B68429E7-F940-4A79-9508-1C62C1A969B8}">
      <dsp:nvSpPr>
        <dsp:cNvPr id="0" name=""/>
        <dsp:cNvSpPr/>
      </dsp:nvSpPr>
      <dsp:spPr>
        <a:xfrm>
          <a:off x="7087778" y="2492937"/>
          <a:ext cx="520587" cy="520587"/>
        </a:xfrm>
        <a:prstGeom prst="ellipse">
          <a:avLst/>
        </a:prstGeom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383622-2FF1-4D07-BA24-87359B272090}">
      <dsp:nvSpPr>
        <dsp:cNvPr id="0" name=""/>
        <dsp:cNvSpPr/>
      </dsp:nvSpPr>
      <dsp:spPr>
        <a:xfrm>
          <a:off x="8913651" y="91443"/>
          <a:ext cx="1763468" cy="218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 dirty="0"/>
            <a:t>2021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none" kern="1200" dirty="0"/>
            <a:t>Over 9 billion doses administered worldwide</a:t>
          </a:r>
        </a:p>
      </dsp:txBody>
      <dsp:txXfrm>
        <a:off x="8913651" y="91443"/>
        <a:ext cx="1763468" cy="2187109"/>
      </dsp:txXfrm>
    </dsp:sp>
    <dsp:sp modelId="{301783A3-8D58-4070-A2EA-5655637A8B21}">
      <dsp:nvSpPr>
        <dsp:cNvPr id="0" name=""/>
        <dsp:cNvSpPr/>
      </dsp:nvSpPr>
      <dsp:spPr>
        <a:xfrm>
          <a:off x="9582228" y="2453768"/>
          <a:ext cx="520587" cy="520587"/>
        </a:xfrm>
        <a:prstGeom prst="ellipse">
          <a:avLst/>
        </a:prstGeom>
        <a:gradFill flip="none" rotWithShape="0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“The Internet of Things” IoT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7812-F81E-4097-BAB9-A8AD56BF66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79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“The Internet of Things” IoT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7812-F81E-4097-BAB9-A8AD56BF66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85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09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6525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12/13/2022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504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12/13/2022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3242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20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2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jp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3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acc.org/ascvd-risk-estimator-plus/#!/calculate/estimat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ho.int/news/item/27-04-2020-who-timeline---covid-19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www.biospace.com/article/a-timeline-of-covid-19-vaccine-development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ho.int/news/item/27-04-2020-who-timeline---covid-19" TargetMode="External"/><Relationship Id="rId3" Type="http://schemas.openxmlformats.org/officeDocument/2006/relationships/diagramLayout" Target="../diagrams/layout2.xml"/><Relationship Id="rId7" Type="http://schemas.openxmlformats.org/officeDocument/2006/relationships/hyperlink" Target="https://www.biospace.com/article/a-timeline-of-covid-19-vaccine-development/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11" Type="http://schemas.openxmlformats.org/officeDocument/2006/relationships/hyperlink" Target="https://www.coronavirus.in.gov/" TargetMode="External"/><Relationship Id="rId5" Type="http://schemas.openxmlformats.org/officeDocument/2006/relationships/diagramColors" Target="../diagrams/colors2.xml"/><Relationship Id="rId10" Type="http://schemas.openxmlformats.org/officeDocument/2006/relationships/hyperlink" Target="https://www.bloomberg.com/graphics/covid-vaccine-tracker-global-distribution/" TargetMode="External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www.nytimes.com/interactive/2021/us/covid-case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Healthcare Analytics in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RX 319</a:t>
            </a:r>
          </a:p>
        </p:txBody>
      </p:sp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5498B-4600-B63E-03B8-FD7DEF97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Describe how digital health can help prevent disease.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Describe the role of data in the development of the COVID-19 vaccine.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F8B90B46-72C9-4B33-9B84-0AC1B94D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4963" y="6062489"/>
            <a:ext cx="979295" cy="365125"/>
          </a:xfrm>
        </p:spPr>
        <p:txBody>
          <a:bodyPr/>
          <a:lstStyle/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90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Health &amp; Risk Prediction</a:t>
            </a:r>
          </a:p>
        </p:txBody>
      </p:sp>
      <p:sp>
        <p:nvSpPr>
          <p:cNvPr id="9" name="Slide Number Placeholder 10">
            <a:extLst>
              <a:ext uri="{FF2B5EF4-FFF2-40B4-BE49-F238E27FC236}">
                <a16:creationId xmlns:a16="http://schemas.microsoft.com/office/drawing/2014/main" id="{DD3C249F-908D-40C3-838E-451F8859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4963" y="6062489"/>
            <a:ext cx="979295" cy="365125"/>
          </a:xfrm>
        </p:spPr>
        <p:txBody>
          <a:bodyPr/>
          <a:lstStyle/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F7C9C1-577D-48F7-8397-80568A248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50" y="3241321"/>
            <a:ext cx="4845596" cy="26919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C75C6F-6A78-420A-89A9-5D0FC594D4E9}"/>
              </a:ext>
            </a:extLst>
          </p:cNvPr>
          <p:cNvSpPr txBox="1"/>
          <p:nvPr/>
        </p:nvSpPr>
        <p:spPr>
          <a:xfrm>
            <a:off x="1103017" y="1619336"/>
            <a:ext cx="4167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 Past: </a:t>
            </a:r>
            <a:r>
              <a:rPr lang="en-US" sz="2000" dirty="0"/>
              <a:t>Annual checkup, additional appointments when necessary</a:t>
            </a:r>
          </a:p>
          <a:p>
            <a:endParaRPr lang="en-US" sz="2000" b="1" dirty="0"/>
          </a:p>
          <a:p>
            <a:endParaRPr lang="en-US" sz="2000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97D9C8-5E32-4D3F-889E-11C884EE88B1}"/>
              </a:ext>
            </a:extLst>
          </p:cNvPr>
          <p:cNvSpPr txBox="1"/>
          <p:nvPr/>
        </p:nvSpPr>
        <p:spPr>
          <a:xfrm>
            <a:off x="1259566" y="3059668"/>
            <a:ext cx="3600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Now:</a:t>
            </a:r>
            <a:endParaRPr lang="en-US" sz="2000" dirty="0"/>
          </a:p>
          <a:p>
            <a:endParaRPr lang="en-US" sz="2000" b="1" dirty="0"/>
          </a:p>
          <a:p>
            <a:endParaRPr lang="en-US" sz="20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0FF85-B38A-4F66-9016-50744F1F5EDA}"/>
              </a:ext>
            </a:extLst>
          </p:cNvPr>
          <p:cNvSpPr txBox="1"/>
          <p:nvPr/>
        </p:nvSpPr>
        <p:spPr>
          <a:xfrm>
            <a:off x="6334255" y="5785490"/>
            <a:ext cx="4771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Source: Comstock J, Rock Health, 2018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E736DF6-F091-553B-9006-F115827951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0" r="10388"/>
          <a:stretch/>
        </p:blipFill>
        <p:spPr>
          <a:xfrm>
            <a:off x="5911416" y="1770184"/>
            <a:ext cx="5617056" cy="40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8263-3D43-A0D9-10B5-AE72511E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ASCVD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DB62-292A-13D3-1258-4FCE87C859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BF458-9DF4-B477-7206-BFD1684B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64847-A0B8-266C-C313-BD119DC71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0" y="1193349"/>
            <a:ext cx="9496305" cy="5027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243A5-F91D-07F0-5F61-46D658695111}"/>
              </a:ext>
            </a:extLst>
          </p:cNvPr>
          <p:cNvSpPr txBox="1"/>
          <p:nvPr/>
        </p:nvSpPr>
        <p:spPr>
          <a:xfrm>
            <a:off x="0" y="6550223"/>
            <a:ext cx="8558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American College of Cardiology Foundation. </a:t>
            </a:r>
            <a:r>
              <a:rPr lang="en-US" sz="1400" dirty="0">
                <a:hlinkClick r:id="rId3"/>
              </a:rPr>
              <a:t>https://tools.acc.org/ascvd-risk-estimator-plus/#!/calculate/estimate/</a:t>
            </a:r>
            <a:r>
              <a:rPr lang="en-US" sz="1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F99DED-C19E-9D9F-C023-EB9B8FF17817}"/>
              </a:ext>
            </a:extLst>
          </p:cNvPr>
          <p:cNvSpPr txBox="1"/>
          <p:nvPr/>
        </p:nvSpPr>
        <p:spPr>
          <a:xfrm>
            <a:off x="8167235" y="2550607"/>
            <a:ext cx="3877339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u="sng" dirty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How to use the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Protecting patient privacy</a:t>
            </a:r>
          </a:p>
          <a:p>
            <a:r>
              <a:rPr lang="en-US" sz="2200" b="1" u="sng" dirty="0"/>
              <a:t>Opportunity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Prevent diseases instead of treating them</a:t>
            </a:r>
          </a:p>
        </p:txBody>
      </p:sp>
      <p:sp>
        <p:nvSpPr>
          <p:cNvPr id="9" name="Slide Number Placeholder 10">
            <a:extLst>
              <a:ext uri="{FF2B5EF4-FFF2-40B4-BE49-F238E27FC236}">
                <a16:creationId xmlns:a16="http://schemas.microsoft.com/office/drawing/2014/main" id="{61EE5EC7-1FE6-4CEC-91E9-2091591B2AD5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08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1363-9A13-4D9E-8B59-99B6AAC56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the COVID-19 Vaccine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6A014C94-B203-4040-B485-C94C6BC971F4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FAA5428-BD2A-4DC0-865D-7BCFAFE04F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6911104"/>
              </p:ext>
            </p:extLst>
          </p:nvPr>
        </p:nvGraphicFramePr>
        <p:xfrm>
          <a:off x="340360" y="658391"/>
          <a:ext cx="11714480" cy="5467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992B5D5-638F-4119-8615-70D1B918484E}"/>
              </a:ext>
            </a:extLst>
          </p:cNvPr>
          <p:cNvSpPr txBox="1"/>
          <p:nvPr/>
        </p:nvSpPr>
        <p:spPr>
          <a:xfrm>
            <a:off x="0" y="6245051"/>
            <a:ext cx="45929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Sources:</a:t>
            </a:r>
          </a:p>
          <a:p>
            <a:r>
              <a:rPr lang="en-US" sz="1000" dirty="0">
                <a:hlinkClick r:id="rId7"/>
              </a:rPr>
              <a:t>https://www.biospace.com/article/a-timeline-of-covid-19-vaccine-development/</a:t>
            </a:r>
            <a:endParaRPr lang="en-US" sz="1000" dirty="0"/>
          </a:p>
          <a:p>
            <a:r>
              <a:rPr lang="en-US" sz="1000" dirty="0">
                <a:hlinkClick r:id="rId8"/>
              </a:rPr>
              <a:t>https://www.who.int/news/item/27-04-2020-who-timeline---covid-19</a:t>
            </a:r>
            <a:r>
              <a:rPr lang="en-US" sz="10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C1965-7D5D-4F6E-B483-EC17668CC3A6}"/>
              </a:ext>
            </a:extLst>
          </p:cNvPr>
          <p:cNvSpPr txBox="1"/>
          <p:nvPr/>
        </p:nvSpPr>
        <p:spPr>
          <a:xfrm>
            <a:off x="-1" y="5092981"/>
            <a:ext cx="314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Bioinformatics</a:t>
            </a:r>
            <a:r>
              <a:rPr lang="en-US" b="1" i="1" dirty="0"/>
              <a:t> lets you figure out an entire genome in hours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440A7B-BC7B-4C7F-ABD8-6CD75FE20AFD}"/>
              </a:ext>
            </a:extLst>
          </p:cNvPr>
          <p:cNvSpPr txBox="1"/>
          <p:nvPr/>
        </p:nvSpPr>
        <p:spPr>
          <a:xfrm>
            <a:off x="3480509" y="5416146"/>
            <a:ext cx="3270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Biostatistics</a:t>
            </a:r>
            <a:r>
              <a:rPr lang="en-US" b="1" i="1" dirty="0"/>
              <a:t> enables fast design &amp; completion of clinical trials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18439-8CAB-467D-8279-0CB24F5EBB4C}"/>
              </a:ext>
            </a:extLst>
          </p:cNvPr>
          <p:cNvSpPr txBox="1"/>
          <p:nvPr/>
        </p:nvSpPr>
        <p:spPr>
          <a:xfrm>
            <a:off x="6912678" y="5851722"/>
            <a:ext cx="38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Analytics</a:t>
            </a:r>
            <a:r>
              <a:rPr lang="en-US" b="1" i="1" dirty="0"/>
              <a:t> expedites the manufacture, shipping &amp;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118476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1363-9A13-4D9E-8B59-99B6AAC56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the COVID-19 Vaccine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6A014C94-B203-4040-B485-C94C6BC971F4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FAA5428-BD2A-4DC0-865D-7BCFAFE04F8B}"/>
              </a:ext>
            </a:extLst>
          </p:cNvPr>
          <p:cNvGraphicFramePr/>
          <p:nvPr/>
        </p:nvGraphicFramePr>
        <p:xfrm>
          <a:off x="340360" y="658391"/>
          <a:ext cx="11714480" cy="5467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992B5D5-638F-4119-8615-70D1B918484E}"/>
              </a:ext>
            </a:extLst>
          </p:cNvPr>
          <p:cNvSpPr txBox="1"/>
          <p:nvPr/>
        </p:nvSpPr>
        <p:spPr>
          <a:xfrm>
            <a:off x="0" y="6245051"/>
            <a:ext cx="45929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Sources:</a:t>
            </a:r>
          </a:p>
          <a:p>
            <a:r>
              <a:rPr lang="en-US" sz="1000" dirty="0">
                <a:hlinkClick r:id="rId7"/>
              </a:rPr>
              <a:t>https://www.biospace.com/article/a-timeline-of-covid-19-vaccine-development/</a:t>
            </a:r>
            <a:endParaRPr lang="en-US" sz="1000" dirty="0"/>
          </a:p>
          <a:p>
            <a:r>
              <a:rPr lang="en-US" sz="1000" dirty="0">
                <a:hlinkClick r:id="rId8"/>
              </a:rPr>
              <a:t>https://www.who.int/news/item/27-04-2020-who-timeline---covid-19</a:t>
            </a:r>
            <a:r>
              <a:rPr lang="en-US" sz="10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C1965-7D5D-4F6E-B483-EC17668CC3A6}"/>
              </a:ext>
            </a:extLst>
          </p:cNvPr>
          <p:cNvSpPr txBox="1"/>
          <p:nvPr/>
        </p:nvSpPr>
        <p:spPr>
          <a:xfrm>
            <a:off x="-1" y="5092981"/>
            <a:ext cx="3140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Bioinformatics</a:t>
            </a:r>
            <a:r>
              <a:rPr lang="en-US" b="1" i="1" dirty="0"/>
              <a:t> lets you figure out an entire genome in hours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440A7B-BC7B-4C7F-ABD8-6CD75FE20AFD}"/>
              </a:ext>
            </a:extLst>
          </p:cNvPr>
          <p:cNvSpPr txBox="1"/>
          <p:nvPr/>
        </p:nvSpPr>
        <p:spPr>
          <a:xfrm>
            <a:off x="3480509" y="5416146"/>
            <a:ext cx="3270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Biostatistics</a:t>
            </a:r>
            <a:r>
              <a:rPr lang="en-US" b="1" i="1" dirty="0"/>
              <a:t> enables fast design &amp; completion of clinical trials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18439-8CAB-467D-8279-0CB24F5EBB4C}"/>
              </a:ext>
            </a:extLst>
          </p:cNvPr>
          <p:cNvSpPr txBox="1"/>
          <p:nvPr/>
        </p:nvSpPr>
        <p:spPr>
          <a:xfrm>
            <a:off x="6912678" y="5851722"/>
            <a:ext cx="385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Analytics</a:t>
            </a:r>
            <a:r>
              <a:rPr lang="en-US" b="1" i="1" dirty="0"/>
              <a:t> expedites the manufacture, shipping &amp; administration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60C0C-8016-427C-B645-ACF2F71AC57F}"/>
              </a:ext>
            </a:extLst>
          </p:cNvPr>
          <p:cNvSpPr txBox="1"/>
          <p:nvPr/>
        </p:nvSpPr>
        <p:spPr>
          <a:xfrm rot="20422688">
            <a:off x="2311640" y="2978056"/>
            <a:ext cx="7568720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hlinkClick r:id="rId9"/>
              </a:rPr>
              <a:t>COVID</a:t>
            </a:r>
            <a:r>
              <a:rPr lang="en-US" sz="3000" dirty="0"/>
              <a:t> </a:t>
            </a:r>
            <a:r>
              <a:rPr lang="en-US" sz="3000" dirty="0">
                <a:hlinkClick r:id="rId10"/>
              </a:rPr>
              <a:t>data dashboards</a:t>
            </a:r>
            <a:r>
              <a:rPr lang="en-US" sz="3000" dirty="0"/>
              <a:t> </a:t>
            </a:r>
            <a:r>
              <a:rPr lang="en-US" sz="3000" dirty="0">
                <a:hlinkClick r:id="rId11"/>
              </a:rPr>
              <a:t>everywhere</a:t>
            </a:r>
            <a:r>
              <a:rPr lang="en-US" sz="3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70168942"/>
      </p:ext>
    </p:extLst>
  </p:cSld>
  <p:clrMapOvr>
    <a:masterClrMapping/>
  </p:clrMapOvr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802</TotalTime>
  <Words>343</Words>
  <Application>Microsoft Office PowerPoint</Application>
  <PresentationFormat>Widescreen</PresentationFormat>
  <Paragraphs>69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Arial</vt:lpstr>
      <vt:lpstr>Calibri</vt:lpstr>
      <vt:lpstr>Georgia</vt:lpstr>
      <vt:lpstr>Helvetica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Healthcare Analytics in Action</vt:lpstr>
      <vt:lpstr>Learning Objectives</vt:lpstr>
      <vt:lpstr>Digital Health &amp; Risk Prediction</vt:lpstr>
      <vt:lpstr>Predicting ASCVD Risk</vt:lpstr>
      <vt:lpstr>Developing the COVID-19 Vaccine</vt:lpstr>
      <vt:lpstr>Developing the COVID-19 Vaccine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5</cp:revision>
  <dcterms:created xsi:type="dcterms:W3CDTF">2022-04-15T15:55:21Z</dcterms:created>
  <dcterms:modified xsi:type="dcterms:W3CDTF">2022-12-13T15:28:05Z</dcterms:modified>
</cp:coreProperties>
</file>